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4142" r:id="rId5"/>
    <p:sldId id="400" r:id="rId6"/>
    <p:sldId id="4385" r:id="rId7"/>
    <p:sldId id="4387" r:id="rId8"/>
    <p:sldId id="4401" r:id="rId9"/>
    <p:sldId id="4402" r:id="rId10"/>
    <p:sldId id="4403" r:id="rId11"/>
    <p:sldId id="4404" r:id="rId12"/>
    <p:sldId id="4405" r:id="rId13"/>
    <p:sldId id="4406" r:id="rId14"/>
  </p:sldIdLst>
  <p:sldSz cx="12192000" cy="6858000"/>
  <p:notesSz cx="6858000" cy="9144000"/>
  <p:embeddedFontLst>
    <p:embeddedFont>
      <p:font typeface="맑은 고딕" panose="020B0503020000020004" pitchFamily="50" charset="-127"/>
      <p:regular r:id="rId17"/>
      <p:bold r:id="rId18"/>
    </p:embeddedFont>
    <p:embeddedFont>
      <p:font typeface="페이퍼로지 5 Medium" pitchFamily="2" charset="-127"/>
      <p:regular r:id="rId19"/>
    </p:embeddedFont>
    <p:embeddedFont>
      <p:font typeface="페이퍼로지 8 ExtraBold" pitchFamily="2" charset="-127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18" autoAdjust="0"/>
    <p:restoredTop sz="96076" autoAdjust="0"/>
  </p:normalViewPr>
  <p:slideViewPr>
    <p:cSldViewPr snapToGrid="0">
      <p:cViewPr varScale="1">
        <p:scale>
          <a:sx n="110" d="100"/>
          <a:sy n="110" d="100"/>
        </p:scale>
        <p:origin x="100" y="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13416"/>
    </p:cViewPr>
  </p:sorterViewPr>
  <p:notesViewPr>
    <p:cSldViewPr snapToGrid="0">
      <p:cViewPr varScale="1">
        <p:scale>
          <a:sx n="78" d="100"/>
          <a:sy n="78" d="100"/>
        </p:scale>
        <p:origin x="396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4128D34-F63B-E469-E5BA-02118A67A2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D9AA7E1-4614-E4F6-4B88-C4C51FC319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FBACF9-6E51-4B0B-8FD1-C46011C4A40E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D985BD3-1A97-CA61-E248-51CEA20447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78036A5-E66D-15BC-2F60-AE20BA7591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84EF81-5141-4445-AAE6-8040366730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086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20B9CD-102F-4A47-8767-BBAA4CE8955D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1B6F4-8013-4770-8533-4B7C23A11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019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BD6813-3B86-4373-A3E0-6E40C1B1D31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3363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15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6">
            <a:extLst>
              <a:ext uri="{FF2B5EF4-FFF2-40B4-BE49-F238E27FC236}">
                <a16:creationId xmlns:a16="http://schemas.microsoft.com/office/drawing/2014/main" id="{D4B55DD6-BA9A-1AB8-B004-02A5741DA9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1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972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84B36E5E-A282-B93F-62AA-31397F7A41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038971"/>
            <a:ext cx="12192000" cy="2768600"/>
          </a:xfrm>
          <a:custGeom>
            <a:avLst/>
            <a:gdLst>
              <a:gd name="connsiteX0" fmla="*/ 0 w 12192000"/>
              <a:gd name="connsiteY0" fmla="*/ 0 h 2768600"/>
              <a:gd name="connsiteX1" fmla="*/ 12192000 w 12192000"/>
              <a:gd name="connsiteY1" fmla="*/ 0 h 2768600"/>
              <a:gd name="connsiteX2" fmla="*/ 12192000 w 12192000"/>
              <a:gd name="connsiteY2" fmla="*/ 2768600 h 2768600"/>
              <a:gd name="connsiteX3" fmla="*/ 0 w 12192000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768600">
                <a:moveTo>
                  <a:pt x="0" y="0"/>
                </a:moveTo>
                <a:lnTo>
                  <a:pt x="12192000" y="0"/>
                </a:lnTo>
                <a:lnTo>
                  <a:pt x="12192000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109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7CC6BB75-1884-8948-2AF5-FE27B167FB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844600"/>
            <a:ext cx="12192000" cy="3013399"/>
          </a:xfrm>
          <a:custGeom>
            <a:avLst/>
            <a:gdLst>
              <a:gd name="connsiteX0" fmla="*/ 0 w 12192000"/>
              <a:gd name="connsiteY0" fmla="*/ 0 h 2768600"/>
              <a:gd name="connsiteX1" fmla="*/ 12192000 w 12192000"/>
              <a:gd name="connsiteY1" fmla="*/ 0 h 2768600"/>
              <a:gd name="connsiteX2" fmla="*/ 12192000 w 12192000"/>
              <a:gd name="connsiteY2" fmla="*/ 2768600 h 2768600"/>
              <a:gd name="connsiteX3" fmla="*/ 0 w 12192000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768600">
                <a:moveTo>
                  <a:pt x="0" y="0"/>
                </a:moveTo>
                <a:lnTo>
                  <a:pt x="12192000" y="0"/>
                </a:lnTo>
                <a:lnTo>
                  <a:pt x="12192000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9137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A94E5EDF-BC68-EE19-86AA-02894141EA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634742"/>
            <a:ext cx="12192000" cy="3223258"/>
          </a:xfrm>
          <a:custGeom>
            <a:avLst/>
            <a:gdLst>
              <a:gd name="connsiteX0" fmla="*/ 0 w 12192000"/>
              <a:gd name="connsiteY0" fmla="*/ 0 h 2768600"/>
              <a:gd name="connsiteX1" fmla="*/ 12192000 w 12192000"/>
              <a:gd name="connsiteY1" fmla="*/ 0 h 2768600"/>
              <a:gd name="connsiteX2" fmla="*/ 12192000 w 12192000"/>
              <a:gd name="connsiteY2" fmla="*/ 2768600 h 2768600"/>
              <a:gd name="connsiteX3" fmla="*/ 0 w 12192000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768600">
                <a:moveTo>
                  <a:pt x="0" y="0"/>
                </a:moveTo>
                <a:lnTo>
                  <a:pt x="12192000" y="0"/>
                </a:lnTo>
                <a:lnTo>
                  <a:pt x="12192000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9838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02AB5915-96C8-6550-A348-649C1F896E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0"/>
            <a:ext cx="2558473" cy="6854872"/>
          </a:xfrm>
          <a:custGeom>
            <a:avLst/>
            <a:gdLst>
              <a:gd name="connsiteX0" fmla="*/ 0 w 2558473"/>
              <a:gd name="connsiteY0" fmla="*/ 0 h 6854872"/>
              <a:gd name="connsiteX1" fmla="*/ 2558473 w 2558473"/>
              <a:gd name="connsiteY1" fmla="*/ 0 h 6854872"/>
              <a:gd name="connsiteX2" fmla="*/ 2558473 w 2558473"/>
              <a:gd name="connsiteY2" fmla="*/ 6854872 h 6854872"/>
              <a:gd name="connsiteX3" fmla="*/ 0 w 2558473"/>
              <a:gd name="connsiteY3" fmla="*/ 6854872 h 6854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8473" h="6854872">
                <a:moveTo>
                  <a:pt x="0" y="0"/>
                </a:moveTo>
                <a:lnTo>
                  <a:pt x="2558473" y="0"/>
                </a:lnTo>
                <a:lnTo>
                  <a:pt x="2558473" y="6854872"/>
                </a:lnTo>
                <a:lnTo>
                  <a:pt x="0" y="68548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1958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8528E79-0AF9-906C-32D0-9AB90692724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68119" y="4536971"/>
            <a:ext cx="6626177" cy="2321035"/>
          </a:xfrm>
          <a:custGeom>
            <a:avLst/>
            <a:gdLst>
              <a:gd name="connsiteX0" fmla="*/ 0 w 6626177"/>
              <a:gd name="connsiteY0" fmla="*/ 0 h 2321035"/>
              <a:gd name="connsiteX1" fmla="*/ 6626177 w 6626177"/>
              <a:gd name="connsiteY1" fmla="*/ 0 h 2321035"/>
              <a:gd name="connsiteX2" fmla="*/ 6626177 w 6626177"/>
              <a:gd name="connsiteY2" fmla="*/ 2321035 h 2321035"/>
              <a:gd name="connsiteX3" fmla="*/ 0 w 6626177"/>
              <a:gd name="connsiteY3" fmla="*/ 2321035 h 2321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26177" h="2321035">
                <a:moveTo>
                  <a:pt x="0" y="0"/>
                </a:moveTo>
                <a:lnTo>
                  <a:pt x="6626177" y="0"/>
                </a:lnTo>
                <a:lnTo>
                  <a:pt x="6626177" y="2321035"/>
                </a:lnTo>
                <a:lnTo>
                  <a:pt x="0" y="23210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7195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347F653A-B966-5AC2-620A-71D9232011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47447" y="409576"/>
            <a:ext cx="4095750" cy="5495977"/>
          </a:xfrm>
          <a:custGeom>
            <a:avLst/>
            <a:gdLst>
              <a:gd name="connsiteX0" fmla="*/ 0 w 4095750"/>
              <a:gd name="connsiteY0" fmla="*/ 0 h 5495977"/>
              <a:gd name="connsiteX1" fmla="*/ 4095750 w 4095750"/>
              <a:gd name="connsiteY1" fmla="*/ 0 h 5495977"/>
              <a:gd name="connsiteX2" fmla="*/ 4095750 w 4095750"/>
              <a:gd name="connsiteY2" fmla="*/ 5495977 h 5495977"/>
              <a:gd name="connsiteX3" fmla="*/ 0 w 4095750"/>
              <a:gd name="connsiteY3" fmla="*/ 5495977 h 5495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5750" h="5495977">
                <a:moveTo>
                  <a:pt x="0" y="0"/>
                </a:moveTo>
                <a:lnTo>
                  <a:pt x="4095750" y="0"/>
                </a:lnTo>
                <a:lnTo>
                  <a:pt x="4095750" y="5495977"/>
                </a:lnTo>
                <a:lnTo>
                  <a:pt x="0" y="54959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806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066E5046-A197-4622-3624-416B3B617A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4531" y="0"/>
            <a:ext cx="7272149" cy="6062472"/>
          </a:xfrm>
          <a:custGeom>
            <a:avLst/>
            <a:gdLst>
              <a:gd name="connsiteX0" fmla="*/ 5148171 w 7272149"/>
              <a:gd name="connsiteY0" fmla="*/ 0 h 6062472"/>
              <a:gd name="connsiteX1" fmla="*/ 7272149 w 7272149"/>
              <a:gd name="connsiteY1" fmla="*/ 0 h 6062472"/>
              <a:gd name="connsiteX2" fmla="*/ 7272149 w 7272149"/>
              <a:gd name="connsiteY2" fmla="*/ 5000483 h 6062472"/>
              <a:gd name="connsiteX3" fmla="*/ 6210160 w 7272149"/>
              <a:gd name="connsiteY3" fmla="*/ 6062472 h 6062472"/>
              <a:gd name="connsiteX4" fmla="*/ 5148171 w 7272149"/>
              <a:gd name="connsiteY4" fmla="*/ 5000483 h 6062472"/>
              <a:gd name="connsiteX5" fmla="*/ 2574085 w 7272149"/>
              <a:gd name="connsiteY5" fmla="*/ 0 h 6062472"/>
              <a:gd name="connsiteX6" fmla="*/ 4698063 w 7272149"/>
              <a:gd name="connsiteY6" fmla="*/ 0 h 6062472"/>
              <a:gd name="connsiteX7" fmla="*/ 4698063 w 7272149"/>
              <a:gd name="connsiteY7" fmla="*/ 3638027 h 6062472"/>
              <a:gd name="connsiteX8" fmla="*/ 3636074 w 7272149"/>
              <a:gd name="connsiteY8" fmla="*/ 4700016 h 6062472"/>
              <a:gd name="connsiteX9" fmla="*/ 2574085 w 7272149"/>
              <a:gd name="connsiteY9" fmla="*/ 3638027 h 6062472"/>
              <a:gd name="connsiteX10" fmla="*/ 0 w 7272149"/>
              <a:gd name="connsiteY10" fmla="*/ 0 h 6062472"/>
              <a:gd name="connsiteX11" fmla="*/ 2123978 w 7272149"/>
              <a:gd name="connsiteY11" fmla="*/ 0 h 6062472"/>
              <a:gd name="connsiteX12" fmla="*/ 2123978 w 7272149"/>
              <a:gd name="connsiteY12" fmla="*/ 2623043 h 6062472"/>
              <a:gd name="connsiteX13" fmla="*/ 1061989 w 7272149"/>
              <a:gd name="connsiteY13" fmla="*/ 3685032 h 6062472"/>
              <a:gd name="connsiteX14" fmla="*/ 0 w 7272149"/>
              <a:gd name="connsiteY14" fmla="*/ 2623043 h 606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272149" h="6062472">
                <a:moveTo>
                  <a:pt x="5148171" y="0"/>
                </a:moveTo>
                <a:lnTo>
                  <a:pt x="7272149" y="0"/>
                </a:lnTo>
                <a:lnTo>
                  <a:pt x="7272149" y="5000483"/>
                </a:lnTo>
                <a:cubicBezTo>
                  <a:pt x="7272149" y="5587003"/>
                  <a:pt x="6796680" y="6062472"/>
                  <a:pt x="6210160" y="6062472"/>
                </a:cubicBezTo>
                <a:cubicBezTo>
                  <a:pt x="5623640" y="6062472"/>
                  <a:pt x="5148171" y="5587003"/>
                  <a:pt x="5148171" y="5000483"/>
                </a:cubicBezTo>
                <a:close/>
                <a:moveTo>
                  <a:pt x="2574085" y="0"/>
                </a:moveTo>
                <a:lnTo>
                  <a:pt x="4698063" y="0"/>
                </a:lnTo>
                <a:lnTo>
                  <a:pt x="4698063" y="3638027"/>
                </a:lnTo>
                <a:cubicBezTo>
                  <a:pt x="4698063" y="4224547"/>
                  <a:pt x="4222594" y="4700016"/>
                  <a:pt x="3636074" y="4700016"/>
                </a:cubicBezTo>
                <a:cubicBezTo>
                  <a:pt x="3049554" y="4700016"/>
                  <a:pt x="2574085" y="4224547"/>
                  <a:pt x="2574085" y="3638027"/>
                </a:cubicBezTo>
                <a:close/>
                <a:moveTo>
                  <a:pt x="0" y="0"/>
                </a:moveTo>
                <a:lnTo>
                  <a:pt x="2123978" y="0"/>
                </a:lnTo>
                <a:lnTo>
                  <a:pt x="2123978" y="2623043"/>
                </a:lnTo>
                <a:cubicBezTo>
                  <a:pt x="2123978" y="3209563"/>
                  <a:pt x="1648509" y="3685032"/>
                  <a:pt x="1061989" y="3685032"/>
                </a:cubicBezTo>
                <a:cubicBezTo>
                  <a:pt x="475469" y="3685032"/>
                  <a:pt x="0" y="3209563"/>
                  <a:pt x="0" y="26230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8802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B3418591-FBD5-BC7A-86C7-27ADD47FCE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37869" y="4387970"/>
            <a:ext cx="2558811" cy="1920761"/>
          </a:xfrm>
          <a:custGeom>
            <a:avLst/>
            <a:gdLst>
              <a:gd name="connsiteX0" fmla="*/ 0 w 2558811"/>
              <a:gd name="connsiteY0" fmla="*/ 0 h 1920761"/>
              <a:gd name="connsiteX1" fmla="*/ 2558811 w 2558811"/>
              <a:gd name="connsiteY1" fmla="*/ 0 h 1920761"/>
              <a:gd name="connsiteX2" fmla="*/ 2558811 w 2558811"/>
              <a:gd name="connsiteY2" fmla="*/ 1920761 h 1920761"/>
              <a:gd name="connsiteX3" fmla="*/ 0 w 2558811"/>
              <a:gd name="connsiteY3" fmla="*/ 1920761 h 192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8811" h="1920761">
                <a:moveTo>
                  <a:pt x="0" y="0"/>
                </a:moveTo>
                <a:lnTo>
                  <a:pt x="2558811" y="0"/>
                </a:lnTo>
                <a:lnTo>
                  <a:pt x="2558811" y="1920761"/>
                </a:lnTo>
                <a:lnTo>
                  <a:pt x="0" y="192076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5245DBD0-8A85-30D4-00A9-F34663ED25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40159" y="2132773"/>
            <a:ext cx="2558811" cy="1920761"/>
          </a:xfrm>
          <a:custGeom>
            <a:avLst/>
            <a:gdLst>
              <a:gd name="connsiteX0" fmla="*/ 0 w 2558811"/>
              <a:gd name="connsiteY0" fmla="*/ 0 h 1920761"/>
              <a:gd name="connsiteX1" fmla="*/ 2558811 w 2558811"/>
              <a:gd name="connsiteY1" fmla="*/ 0 h 1920761"/>
              <a:gd name="connsiteX2" fmla="*/ 2558811 w 2558811"/>
              <a:gd name="connsiteY2" fmla="*/ 1920761 h 1920761"/>
              <a:gd name="connsiteX3" fmla="*/ 0 w 2558811"/>
              <a:gd name="connsiteY3" fmla="*/ 1920761 h 192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8811" h="1920761">
                <a:moveTo>
                  <a:pt x="0" y="0"/>
                </a:moveTo>
                <a:lnTo>
                  <a:pt x="2558811" y="0"/>
                </a:lnTo>
                <a:lnTo>
                  <a:pt x="2558811" y="1920761"/>
                </a:lnTo>
                <a:lnTo>
                  <a:pt x="0" y="192076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7225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D37D0CB4-8985-8D13-3866-8DB270D300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7708" y="1968501"/>
            <a:ext cx="6261895" cy="3822700"/>
          </a:xfrm>
          <a:custGeom>
            <a:avLst/>
            <a:gdLst>
              <a:gd name="connsiteX0" fmla="*/ 0 w 6261895"/>
              <a:gd name="connsiteY0" fmla="*/ 0 h 3822700"/>
              <a:gd name="connsiteX1" fmla="*/ 6261895 w 6261895"/>
              <a:gd name="connsiteY1" fmla="*/ 0 h 3822700"/>
              <a:gd name="connsiteX2" fmla="*/ 6261895 w 6261895"/>
              <a:gd name="connsiteY2" fmla="*/ 3822700 h 3822700"/>
              <a:gd name="connsiteX3" fmla="*/ 0 w 6261895"/>
              <a:gd name="connsiteY3" fmla="*/ 3822700 h 382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895" h="3822700">
                <a:moveTo>
                  <a:pt x="0" y="0"/>
                </a:moveTo>
                <a:lnTo>
                  <a:pt x="6261895" y="0"/>
                </a:lnTo>
                <a:lnTo>
                  <a:pt x="6261895" y="3822700"/>
                </a:lnTo>
                <a:lnTo>
                  <a:pt x="0" y="3822700"/>
                </a:lnTo>
                <a:close/>
              </a:path>
            </a:pathLst>
          </a:custGeom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ko-KR" altLang="en-US"/>
            </a:lvl1pPr>
          </a:lstStyle>
          <a:p>
            <a:pPr lvl="0"/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735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98625BB0-C366-C3C3-BA5E-EBF94EE8CF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957513"/>
            <a:ext cx="12192000" cy="1709737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9319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3F4A82F-66F2-4513-41F4-07475522AC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30757" y="896260"/>
            <a:ext cx="4790113" cy="5065480"/>
          </a:xfrm>
          <a:custGeom>
            <a:avLst/>
            <a:gdLst>
              <a:gd name="connsiteX0" fmla="*/ 0 w 4790113"/>
              <a:gd name="connsiteY0" fmla="*/ 0 h 5065480"/>
              <a:gd name="connsiteX1" fmla="*/ 4790113 w 4790113"/>
              <a:gd name="connsiteY1" fmla="*/ 0 h 5065480"/>
              <a:gd name="connsiteX2" fmla="*/ 4790113 w 4790113"/>
              <a:gd name="connsiteY2" fmla="*/ 5065480 h 5065480"/>
              <a:gd name="connsiteX3" fmla="*/ 0 w 4790113"/>
              <a:gd name="connsiteY3" fmla="*/ 5065480 h 506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113" h="5065480">
                <a:moveTo>
                  <a:pt x="0" y="0"/>
                </a:moveTo>
                <a:lnTo>
                  <a:pt x="4790113" y="0"/>
                </a:lnTo>
                <a:lnTo>
                  <a:pt x="4790113" y="5065480"/>
                </a:lnTo>
                <a:lnTo>
                  <a:pt x="0" y="5065480"/>
                </a:lnTo>
                <a:close/>
              </a:path>
            </a:pathLst>
          </a:custGeom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486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8">
            <a:extLst>
              <a:ext uri="{FF2B5EF4-FFF2-40B4-BE49-F238E27FC236}">
                <a16:creationId xmlns:a16="http://schemas.microsoft.com/office/drawing/2014/main" id="{1E8210BC-B93D-AA08-CAB7-099A124B8F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9885" y="0"/>
            <a:ext cx="4492115" cy="6858000"/>
          </a:xfrm>
          <a:custGeom>
            <a:avLst/>
            <a:gdLst>
              <a:gd name="connsiteX0" fmla="*/ 0 w 2558811"/>
              <a:gd name="connsiteY0" fmla="*/ 0 h 1920761"/>
              <a:gd name="connsiteX1" fmla="*/ 2558811 w 2558811"/>
              <a:gd name="connsiteY1" fmla="*/ 0 h 1920761"/>
              <a:gd name="connsiteX2" fmla="*/ 2558811 w 2558811"/>
              <a:gd name="connsiteY2" fmla="*/ 1920761 h 1920761"/>
              <a:gd name="connsiteX3" fmla="*/ 0 w 2558811"/>
              <a:gd name="connsiteY3" fmla="*/ 1920761 h 192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8811" h="1920761">
                <a:moveTo>
                  <a:pt x="0" y="0"/>
                </a:moveTo>
                <a:lnTo>
                  <a:pt x="2558811" y="0"/>
                </a:lnTo>
                <a:lnTo>
                  <a:pt x="2558811" y="1920761"/>
                </a:lnTo>
                <a:lnTo>
                  <a:pt x="0" y="192076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2552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56117199-5D8F-FFB1-5BEC-DD2CECD2C87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95846" y="2124079"/>
            <a:ext cx="1978587" cy="1977393"/>
          </a:xfrm>
          <a:custGeom>
            <a:avLst/>
            <a:gdLst>
              <a:gd name="connsiteX0" fmla="*/ 0 w 4797303"/>
              <a:gd name="connsiteY0" fmla="*/ 0 h 3851275"/>
              <a:gd name="connsiteX1" fmla="*/ 4797303 w 4797303"/>
              <a:gd name="connsiteY1" fmla="*/ 0 h 3851275"/>
              <a:gd name="connsiteX2" fmla="*/ 4797303 w 4797303"/>
              <a:gd name="connsiteY2" fmla="*/ 3851275 h 3851275"/>
              <a:gd name="connsiteX3" fmla="*/ 0 w 4797303"/>
              <a:gd name="connsiteY3" fmla="*/ 3851275 h 385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303" h="3851275">
                <a:moveTo>
                  <a:pt x="0" y="0"/>
                </a:moveTo>
                <a:lnTo>
                  <a:pt x="4797303" y="0"/>
                </a:lnTo>
                <a:lnTo>
                  <a:pt x="4797303" y="3851275"/>
                </a:lnTo>
                <a:lnTo>
                  <a:pt x="0" y="38512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C72088C9-0D7C-65E9-1346-E717F8959C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95846" y="4204342"/>
            <a:ext cx="1978587" cy="1771015"/>
          </a:xfrm>
          <a:custGeom>
            <a:avLst/>
            <a:gdLst>
              <a:gd name="connsiteX0" fmla="*/ 0 w 4797303"/>
              <a:gd name="connsiteY0" fmla="*/ 0 h 3851275"/>
              <a:gd name="connsiteX1" fmla="*/ 4797303 w 4797303"/>
              <a:gd name="connsiteY1" fmla="*/ 0 h 3851275"/>
              <a:gd name="connsiteX2" fmla="*/ 4797303 w 4797303"/>
              <a:gd name="connsiteY2" fmla="*/ 3851275 h 3851275"/>
              <a:gd name="connsiteX3" fmla="*/ 0 w 4797303"/>
              <a:gd name="connsiteY3" fmla="*/ 3851275 h 385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303" h="3851275">
                <a:moveTo>
                  <a:pt x="0" y="0"/>
                </a:moveTo>
                <a:lnTo>
                  <a:pt x="4797303" y="0"/>
                </a:lnTo>
                <a:lnTo>
                  <a:pt x="4797303" y="3851275"/>
                </a:lnTo>
                <a:lnTo>
                  <a:pt x="0" y="38512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7DA66ADE-BA6C-F208-7876-8ED7D5C9A0B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71786" y="2124081"/>
            <a:ext cx="1978587" cy="3851270"/>
          </a:xfrm>
          <a:custGeom>
            <a:avLst/>
            <a:gdLst>
              <a:gd name="connsiteX0" fmla="*/ 0 w 4797303"/>
              <a:gd name="connsiteY0" fmla="*/ 0 h 3851275"/>
              <a:gd name="connsiteX1" fmla="*/ 4797303 w 4797303"/>
              <a:gd name="connsiteY1" fmla="*/ 0 h 3851275"/>
              <a:gd name="connsiteX2" fmla="*/ 4797303 w 4797303"/>
              <a:gd name="connsiteY2" fmla="*/ 3851275 h 3851275"/>
              <a:gd name="connsiteX3" fmla="*/ 0 w 4797303"/>
              <a:gd name="connsiteY3" fmla="*/ 3851275 h 385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303" h="3851275">
                <a:moveTo>
                  <a:pt x="0" y="0"/>
                </a:moveTo>
                <a:lnTo>
                  <a:pt x="4797303" y="0"/>
                </a:lnTo>
                <a:lnTo>
                  <a:pt x="4797303" y="3851275"/>
                </a:lnTo>
                <a:lnTo>
                  <a:pt x="0" y="38512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302A0D9E-9AB1-2ED8-B45C-462AFAB848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47727" y="2124081"/>
            <a:ext cx="3144270" cy="3851270"/>
          </a:xfrm>
          <a:custGeom>
            <a:avLst/>
            <a:gdLst>
              <a:gd name="connsiteX0" fmla="*/ 0 w 4797303"/>
              <a:gd name="connsiteY0" fmla="*/ 0 h 3851275"/>
              <a:gd name="connsiteX1" fmla="*/ 4797303 w 4797303"/>
              <a:gd name="connsiteY1" fmla="*/ 0 h 3851275"/>
              <a:gd name="connsiteX2" fmla="*/ 4797303 w 4797303"/>
              <a:gd name="connsiteY2" fmla="*/ 3851275 h 3851275"/>
              <a:gd name="connsiteX3" fmla="*/ 0 w 4797303"/>
              <a:gd name="connsiteY3" fmla="*/ 3851275 h 385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303" h="3851275">
                <a:moveTo>
                  <a:pt x="0" y="0"/>
                </a:moveTo>
                <a:lnTo>
                  <a:pt x="4797303" y="0"/>
                </a:lnTo>
                <a:lnTo>
                  <a:pt x="4797303" y="3851275"/>
                </a:lnTo>
                <a:lnTo>
                  <a:pt x="0" y="38512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02C0386E-F0C3-7DD3-43D2-7955993DBE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" y="2124079"/>
            <a:ext cx="4797303" cy="3851275"/>
          </a:xfrm>
          <a:custGeom>
            <a:avLst/>
            <a:gdLst>
              <a:gd name="connsiteX0" fmla="*/ 0 w 4797303"/>
              <a:gd name="connsiteY0" fmla="*/ 0 h 3851275"/>
              <a:gd name="connsiteX1" fmla="*/ 4797303 w 4797303"/>
              <a:gd name="connsiteY1" fmla="*/ 0 h 3851275"/>
              <a:gd name="connsiteX2" fmla="*/ 4797303 w 4797303"/>
              <a:gd name="connsiteY2" fmla="*/ 3851275 h 3851275"/>
              <a:gd name="connsiteX3" fmla="*/ 0 w 4797303"/>
              <a:gd name="connsiteY3" fmla="*/ 3851275 h 385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303" h="3851275">
                <a:moveTo>
                  <a:pt x="0" y="0"/>
                </a:moveTo>
                <a:lnTo>
                  <a:pt x="4797303" y="0"/>
                </a:lnTo>
                <a:lnTo>
                  <a:pt x="4797303" y="3851275"/>
                </a:lnTo>
                <a:lnTo>
                  <a:pt x="0" y="38512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5183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E3866B57-5F0C-48F1-4074-9BBD3498E3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3855" y="3564140"/>
            <a:ext cx="1952692" cy="2135319"/>
          </a:xfrm>
          <a:custGeom>
            <a:avLst/>
            <a:gdLst>
              <a:gd name="connsiteX0" fmla="*/ 173704 w 1952692"/>
              <a:gd name="connsiteY0" fmla="*/ 0 h 2135319"/>
              <a:gd name="connsiteX1" fmla="*/ 1782858 w 1952692"/>
              <a:gd name="connsiteY1" fmla="*/ 0 h 2135319"/>
              <a:gd name="connsiteX2" fmla="*/ 1942912 w 1952692"/>
              <a:gd name="connsiteY2" fmla="*/ 106091 h 2135319"/>
              <a:gd name="connsiteX3" fmla="*/ 1952692 w 1952692"/>
              <a:gd name="connsiteY3" fmla="*/ 154535 h 2135319"/>
              <a:gd name="connsiteX4" fmla="*/ 1952692 w 1952692"/>
              <a:gd name="connsiteY4" fmla="*/ 1980784 h 2135319"/>
              <a:gd name="connsiteX5" fmla="*/ 1942912 w 1952692"/>
              <a:gd name="connsiteY5" fmla="*/ 2029229 h 2135319"/>
              <a:gd name="connsiteX6" fmla="*/ 1782858 w 1952692"/>
              <a:gd name="connsiteY6" fmla="*/ 2135319 h 2135319"/>
              <a:gd name="connsiteX7" fmla="*/ 173704 w 1952692"/>
              <a:gd name="connsiteY7" fmla="*/ 2135319 h 2135319"/>
              <a:gd name="connsiteX8" fmla="*/ 0 w 1952692"/>
              <a:gd name="connsiteY8" fmla="*/ 1961615 h 2135319"/>
              <a:gd name="connsiteX9" fmla="*/ 0 w 1952692"/>
              <a:gd name="connsiteY9" fmla="*/ 173704 h 2135319"/>
              <a:gd name="connsiteX10" fmla="*/ 173704 w 1952692"/>
              <a:gd name="connsiteY10" fmla="*/ 0 h 2135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2692" h="2135319">
                <a:moveTo>
                  <a:pt x="173704" y="0"/>
                </a:moveTo>
                <a:lnTo>
                  <a:pt x="1782858" y="0"/>
                </a:lnTo>
                <a:cubicBezTo>
                  <a:pt x="1854809" y="0"/>
                  <a:pt x="1916542" y="43746"/>
                  <a:pt x="1942912" y="106091"/>
                </a:cubicBezTo>
                <a:lnTo>
                  <a:pt x="1952692" y="154535"/>
                </a:lnTo>
                <a:lnTo>
                  <a:pt x="1952692" y="1980784"/>
                </a:lnTo>
                <a:lnTo>
                  <a:pt x="1942912" y="2029229"/>
                </a:lnTo>
                <a:cubicBezTo>
                  <a:pt x="1916542" y="2091574"/>
                  <a:pt x="1854809" y="2135319"/>
                  <a:pt x="1782858" y="2135319"/>
                </a:cubicBezTo>
                <a:lnTo>
                  <a:pt x="173704" y="2135319"/>
                </a:lnTo>
                <a:cubicBezTo>
                  <a:pt x="77770" y="2135319"/>
                  <a:pt x="0" y="2057549"/>
                  <a:pt x="0" y="1961615"/>
                </a:cubicBezTo>
                <a:lnTo>
                  <a:pt x="0" y="173704"/>
                </a:lnTo>
                <a:cubicBezTo>
                  <a:pt x="0" y="77770"/>
                  <a:pt x="77770" y="0"/>
                  <a:pt x="1737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4583BEE5-03C7-0A43-DAFB-B365F7D7FF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73133" y="1204216"/>
            <a:ext cx="1962936" cy="4495240"/>
          </a:xfrm>
          <a:custGeom>
            <a:avLst/>
            <a:gdLst>
              <a:gd name="connsiteX0" fmla="*/ 150198 w 1962936"/>
              <a:gd name="connsiteY0" fmla="*/ 0 h 4522016"/>
              <a:gd name="connsiteX1" fmla="*/ 1817800 w 1962936"/>
              <a:gd name="connsiteY1" fmla="*/ 0 h 4522016"/>
              <a:gd name="connsiteX2" fmla="*/ 1956195 w 1962936"/>
              <a:gd name="connsiteY2" fmla="*/ 91734 h 4522016"/>
              <a:gd name="connsiteX3" fmla="*/ 1962936 w 1962936"/>
              <a:gd name="connsiteY3" fmla="*/ 125125 h 4522016"/>
              <a:gd name="connsiteX4" fmla="*/ 1962936 w 1962936"/>
              <a:gd name="connsiteY4" fmla="*/ 4396891 h 4522016"/>
              <a:gd name="connsiteX5" fmla="*/ 1956195 w 1962936"/>
              <a:gd name="connsiteY5" fmla="*/ 4430282 h 4522016"/>
              <a:gd name="connsiteX6" fmla="*/ 1817800 w 1962936"/>
              <a:gd name="connsiteY6" fmla="*/ 4522016 h 4522016"/>
              <a:gd name="connsiteX7" fmla="*/ 150198 w 1962936"/>
              <a:gd name="connsiteY7" fmla="*/ 4522016 h 4522016"/>
              <a:gd name="connsiteX8" fmla="*/ 0 w 1962936"/>
              <a:gd name="connsiteY8" fmla="*/ 4371818 h 4522016"/>
              <a:gd name="connsiteX9" fmla="*/ 0 w 1962936"/>
              <a:gd name="connsiteY9" fmla="*/ 150198 h 4522016"/>
              <a:gd name="connsiteX10" fmla="*/ 150198 w 1962936"/>
              <a:gd name="connsiteY10" fmla="*/ 0 h 4522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62936" h="4522016">
                <a:moveTo>
                  <a:pt x="150198" y="0"/>
                </a:moveTo>
                <a:lnTo>
                  <a:pt x="1817800" y="0"/>
                </a:lnTo>
                <a:cubicBezTo>
                  <a:pt x="1880014" y="0"/>
                  <a:pt x="1933394" y="37826"/>
                  <a:pt x="1956195" y="91734"/>
                </a:cubicBezTo>
                <a:lnTo>
                  <a:pt x="1962936" y="125125"/>
                </a:lnTo>
                <a:lnTo>
                  <a:pt x="1962936" y="4396891"/>
                </a:lnTo>
                <a:lnTo>
                  <a:pt x="1956195" y="4430282"/>
                </a:lnTo>
                <a:cubicBezTo>
                  <a:pt x="1933394" y="4484190"/>
                  <a:pt x="1880014" y="4522016"/>
                  <a:pt x="1817800" y="4522016"/>
                </a:cubicBezTo>
                <a:lnTo>
                  <a:pt x="150198" y="4522016"/>
                </a:lnTo>
                <a:cubicBezTo>
                  <a:pt x="67246" y="4522016"/>
                  <a:pt x="0" y="4454770"/>
                  <a:pt x="0" y="4371818"/>
                </a:cubicBezTo>
                <a:lnTo>
                  <a:pt x="0" y="150198"/>
                </a:lnTo>
                <a:cubicBezTo>
                  <a:pt x="0" y="67246"/>
                  <a:pt x="67246" y="0"/>
                  <a:pt x="15019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B920D0E8-F0B1-5DA3-AE8C-FAD26E1167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855" y="1204216"/>
            <a:ext cx="1951500" cy="2135319"/>
          </a:xfrm>
          <a:custGeom>
            <a:avLst/>
            <a:gdLst>
              <a:gd name="connsiteX0" fmla="*/ 173699 w 1951500"/>
              <a:gd name="connsiteY0" fmla="*/ 0 h 2135319"/>
              <a:gd name="connsiteX1" fmla="*/ 1782863 w 1951500"/>
              <a:gd name="connsiteY1" fmla="*/ 0 h 2135319"/>
              <a:gd name="connsiteX2" fmla="*/ 1850472 w 1951500"/>
              <a:gd name="connsiteY2" fmla="*/ 13650 h 2135319"/>
              <a:gd name="connsiteX3" fmla="*/ 1942912 w 1951500"/>
              <a:gd name="connsiteY3" fmla="*/ 106090 h 2135319"/>
              <a:gd name="connsiteX4" fmla="*/ 1951500 w 1951500"/>
              <a:gd name="connsiteY4" fmla="*/ 148630 h 2135319"/>
              <a:gd name="connsiteX5" fmla="*/ 1951500 w 1951500"/>
              <a:gd name="connsiteY5" fmla="*/ 1986688 h 2135319"/>
              <a:gd name="connsiteX6" fmla="*/ 1942912 w 1951500"/>
              <a:gd name="connsiteY6" fmla="*/ 2029229 h 2135319"/>
              <a:gd name="connsiteX7" fmla="*/ 1782858 w 1951500"/>
              <a:gd name="connsiteY7" fmla="*/ 2135319 h 2135319"/>
              <a:gd name="connsiteX8" fmla="*/ 173704 w 1951500"/>
              <a:gd name="connsiteY8" fmla="*/ 2135319 h 2135319"/>
              <a:gd name="connsiteX9" fmla="*/ 0 w 1951500"/>
              <a:gd name="connsiteY9" fmla="*/ 1961615 h 2135319"/>
              <a:gd name="connsiteX10" fmla="*/ 0 w 1951500"/>
              <a:gd name="connsiteY10" fmla="*/ 173703 h 2135319"/>
              <a:gd name="connsiteX11" fmla="*/ 106091 w 1951500"/>
              <a:gd name="connsiteY11" fmla="*/ 13650 h 2135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51500" h="2135319">
                <a:moveTo>
                  <a:pt x="173699" y="0"/>
                </a:moveTo>
                <a:lnTo>
                  <a:pt x="1782863" y="0"/>
                </a:lnTo>
                <a:lnTo>
                  <a:pt x="1850472" y="13650"/>
                </a:lnTo>
                <a:cubicBezTo>
                  <a:pt x="1892035" y="31229"/>
                  <a:pt x="1925332" y="64526"/>
                  <a:pt x="1942912" y="106090"/>
                </a:cubicBezTo>
                <a:lnTo>
                  <a:pt x="1951500" y="148630"/>
                </a:lnTo>
                <a:lnTo>
                  <a:pt x="1951500" y="1986688"/>
                </a:lnTo>
                <a:lnTo>
                  <a:pt x="1942912" y="2029229"/>
                </a:lnTo>
                <a:cubicBezTo>
                  <a:pt x="1916542" y="2091573"/>
                  <a:pt x="1854809" y="2135319"/>
                  <a:pt x="1782858" y="2135319"/>
                </a:cubicBezTo>
                <a:lnTo>
                  <a:pt x="173704" y="2135319"/>
                </a:lnTo>
                <a:cubicBezTo>
                  <a:pt x="77770" y="2135319"/>
                  <a:pt x="0" y="2057549"/>
                  <a:pt x="0" y="1961615"/>
                </a:cubicBezTo>
                <a:lnTo>
                  <a:pt x="0" y="173703"/>
                </a:lnTo>
                <a:cubicBezTo>
                  <a:pt x="0" y="101753"/>
                  <a:pt x="43746" y="40019"/>
                  <a:pt x="106091" y="1365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1919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05870A47-E61C-5FE0-7019-F7F1E39FD7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325" y="853914"/>
            <a:ext cx="4690456" cy="6004086"/>
          </a:xfrm>
          <a:custGeom>
            <a:avLst/>
            <a:gdLst>
              <a:gd name="connsiteX0" fmla="*/ 0 w 4690456"/>
              <a:gd name="connsiteY0" fmla="*/ 0 h 6004086"/>
              <a:gd name="connsiteX1" fmla="*/ 4690456 w 4690456"/>
              <a:gd name="connsiteY1" fmla="*/ 0 h 6004086"/>
              <a:gd name="connsiteX2" fmla="*/ 4690456 w 4690456"/>
              <a:gd name="connsiteY2" fmla="*/ 6004086 h 6004086"/>
              <a:gd name="connsiteX3" fmla="*/ 0 w 4690456"/>
              <a:gd name="connsiteY3" fmla="*/ 6004086 h 6004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0456" h="6004086">
                <a:moveTo>
                  <a:pt x="0" y="0"/>
                </a:moveTo>
                <a:lnTo>
                  <a:pt x="4690456" y="0"/>
                </a:lnTo>
                <a:lnTo>
                  <a:pt x="4690456" y="6004086"/>
                </a:lnTo>
                <a:lnTo>
                  <a:pt x="0" y="6004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1952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B259AB9D-FEA3-1762-F62F-A1F9710D60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" y="4114801"/>
            <a:ext cx="2427515" cy="2743191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494DFDE5-7F2B-8939-7548-7C6B3EB7BAE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01689" y="9"/>
            <a:ext cx="2427515" cy="2743192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8B3C05C4-6496-D937-2182-3CF6101FE71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601690" y="2928251"/>
            <a:ext cx="2427515" cy="3929742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8" name="그림 개체 틀 17">
            <a:extLst>
              <a:ext uri="{FF2B5EF4-FFF2-40B4-BE49-F238E27FC236}">
                <a16:creationId xmlns:a16="http://schemas.microsoft.com/office/drawing/2014/main" id="{6C154164-33A3-D5F3-FA10-3F1C566FA31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203377" y="5147583"/>
            <a:ext cx="2427515" cy="1710410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9" name="그림 개체 틀 18">
            <a:extLst>
              <a:ext uri="{FF2B5EF4-FFF2-40B4-BE49-F238E27FC236}">
                <a16:creationId xmlns:a16="http://schemas.microsoft.com/office/drawing/2014/main" id="{33AF3170-68F9-18C0-C724-580B412D2D5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03377" y="9"/>
            <a:ext cx="2427515" cy="4962516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C62381BD-6F20-63D7-A0F5-D6C55C78A4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8"/>
            <a:ext cx="2427515" cy="3929743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8577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3537C708-E1DB-9EB0-0E2A-23396D69BF7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5327" y="1333410"/>
            <a:ext cx="4263188" cy="4263188"/>
          </a:xfrm>
          <a:custGeom>
            <a:avLst/>
            <a:gdLst>
              <a:gd name="connsiteX0" fmla="*/ 2131594 w 4263188"/>
              <a:gd name="connsiteY0" fmla="*/ 0 h 4263188"/>
              <a:gd name="connsiteX1" fmla="*/ 4263188 w 4263188"/>
              <a:gd name="connsiteY1" fmla="*/ 2131594 h 4263188"/>
              <a:gd name="connsiteX2" fmla="*/ 2131594 w 4263188"/>
              <a:gd name="connsiteY2" fmla="*/ 4263188 h 4263188"/>
              <a:gd name="connsiteX3" fmla="*/ 0 w 4263188"/>
              <a:gd name="connsiteY3" fmla="*/ 2131594 h 4263188"/>
              <a:gd name="connsiteX4" fmla="*/ 2131594 w 4263188"/>
              <a:gd name="connsiteY4" fmla="*/ 0 h 426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3188" h="4263188">
                <a:moveTo>
                  <a:pt x="2131594" y="0"/>
                </a:moveTo>
                <a:cubicBezTo>
                  <a:pt x="3308841" y="0"/>
                  <a:pt x="4263188" y="954347"/>
                  <a:pt x="4263188" y="2131594"/>
                </a:cubicBezTo>
                <a:cubicBezTo>
                  <a:pt x="4263188" y="3308841"/>
                  <a:pt x="3308841" y="4263188"/>
                  <a:pt x="2131594" y="4263188"/>
                </a:cubicBezTo>
                <a:cubicBezTo>
                  <a:pt x="954347" y="4263188"/>
                  <a:pt x="0" y="3308841"/>
                  <a:pt x="0" y="2131594"/>
                </a:cubicBezTo>
                <a:cubicBezTo>
                  <a:pt x="0" y="954347"/>
                  <a:pt x="954347" y="0"/>
                  <a:pt x="21315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3C786890-B5F5-CD46-2D35-AD77D49F8A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187700" cy="685323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0548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71AB5556-3773-ED6E-4E08-C7FEF158EF4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45421" y="2242242"/>
            <a:ext cx="2312988" cy="2312988"/>
          </a:xfrm>
          <a:custGeom>
            <a:avLst/>
            <a:gdLst>
              <a:gd name="connsiteX0" fmla="*/ 1156494 w 2312988"/>
              <a:gd name="connsiteY0" fmla="*/ 0 h 2312988"/>
              <a:gd name="connsiteX1" fmla="*/ 2312988 w 2312988"/>
              <a:gd name="connsiteY1" fmla="*/ 1156494 h 2312988"/>
              <a:gd name="connsiteX2" fmla="*/ 1156494 w 2312988"/>
              <a:gd name="connsiteY2" fmla="*/ 2312988 h 2312988"/>
              <a:gd name="connsiteX3" fmla="*/ 0 w 2312988"/>
              <a:gd name="connsiteY3" fmla="*/ 1156494 h 2312988"/>
              <a:gd name="connsiteX4" fmla="*/ 1156494 w 2312988"/>
              <a:gd name="connsiteY4" fmla="*/ 0 h 231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2988" h="2312988">
                <a:moveTo>
                  <a:pt x="1156494" y="0"/>
                </a:moveTo>
                <a:cubicBezTo>
                  <a:pt x="1795208" y="0"/>
                  <a:pt x="2312988" y="517780"/>
                  <a:pt x="2312988" y="1156494"/>
                </a:cubicBezTo>
                <a:cubicBezTo>
                  <a:pt x="2312988" y="1795208"/>
                  <a:pt x="1795208" y="2312988"/>
                  <a:pt x="1156494" y="2312988"/>
                </a:cubicBezTo>
                <a:cubicBezTo>
                  <a:pt x="517780" y="2312988"/>
                  <a:pt x="0" y="1795208"/>
                  <a:pt x="0" y="1156494"/>
                </a:cubicBezTo>
                <a:cubicBezTo>
                  <a:pt x="0" y="517780"/>
                  <a:pt x="517780" y="0"/>
                  <a:pt x="11564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3A61A01F-5E1F-573D-278A-2833D45EA80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9743" y="2242242"/>
            <a:ext cx="2312988" cy="2312988"/>
          </a:xfrm>
          <a:custGeom>
            <a:avLst/>
            <a:gdLst>
              <a:gd name="connsiteX0" fmla="*/ 1156494 w 2312988"/>
              <a:gd name="connsiteY0" fmla="*/ 0 h 2312988"/>
              <a:gd name="connsiteX1" fmla="*/ 2312988 w 2312988"/>
              <a:gd name="connsiteY1" fmla="*/ 1156494 h 2312988"/>
              <a:gd name="connsiteX2" fmla="*/ 1156494 w 2312988"/>
              <a:gd name="connsiteY2" fmla="*/ 2312988 h 2312988"/>
              <a:gd name="connsiteX3" fmla="*/ 0 w 2312988"/>
              <a:gd name="connsiteY3" fmla="*/ 1156494 h 2312988"/>
              <a:gd name="connsiteX4" fmla="*/ 1156494 w 2312988"/>
              <a:gd name="connsiteY4" fmla="*/ 0 h 231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2988" h="2312988">
                <a:moveTo>
                  <a:pt x="1156494" y="0"/>
                </a:moveTo>
                <a:cubicBezTo>
                  <a:pt x="1795208" y="0"/>
                  <a:pt x="2312988" y="517780"/>
                  <a:pt x="2312988" y="1156494"/>
                </a:cubicBezTo>
                <a:cubicBezTo>
                  <a:pt x="2312988" y="1795208"/>
                  <a:pt x="1795208" y="2312988"/>
                  <a:pt x="1156494" y="2312988"/>
                </a:cubicBezTo>
                <a:cubicBezTo>
                  <a:pt x="517780" y="2312988"/>
                  <a:pt x="0" y="1795208"/>
                  <a:pt x="0" y="1156494"/>
                </a:cubicBezTo>
                <a:cubicBezTo>
                  <a:pt x="0" y="517780"/>
                  <a:pt x="517780" y="0"/>
                  <a:pt x="11564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065DACAE-0026-A41C-532D-D6BADA4442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1098" y="2242242"/>
            <a:ext cx="2312988" cy="2312988"/>
          </a:xfrm>
          <a:custGeom>
            <a:avLst/>
            <a:gdLst>
              <a:gd name="connsiteX0" fmla="*/ 1156494 w 2312988"/>
              <a:gd name="connsiteY0" fmla="*/ 0 h 2312988"/>
              <a:gd name="connsiteX1" fmla="*/ 2312988 w 2312988"/>
              <a:gd name="connsiteY1" fmla="*/ 1156494 h 2312988"/>
              <a:gd name="connsiteX2" fmla="*/ 1156494 w 2312988"/>
              <a:gd name="connsiteY2" fmla="*/ 2312988 h 2312988"/>
              <a:gd name="connsiteX3" fmla="*/ 0 w 2312988"/>
              <a:gd name="connsiteY3" fmla="*/ 1156494 h 2312988"/>
              <a:gd name="connsiteX4" fmla="*/ 1156494 w 2312988"/>
              <a:gd name="connsiteY4" fmla="*/ 0 h 231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2988" h="2312988">
                <a:moveTo>
                  <a:pt x="1156494" y="0"/>
                </a:moveTo>
                <a:cubicBezTo>
                  <a:pt x="1795208" y="0"/>
                  <a:pt x="2312988" y="517780"/>
                  <a:pt x="2312988" y="1156494"/>
                </a:cubicBezTo>
                <a:cubicBezTo>
                  <a:pt x="2312988" y="1795208"/>
                  <a:pt x="1795208" y="2312988"/>
                  <a:pt x="1156494" y="2312988"/>
                </a:cubicBezTo>
                <a:cubicBezTo>
                  <a:pt x="517780" y="2312988"/>
                  <a:pt x="0" y="1795208"/>
                  <a:pt x="0" y="1156494"/>
                </a:cubicBezTo>
                <a:cubicBezTo>
                  <a:pt x="0" y="517780"/>
                  <a:pt x="517780" y="0"/>
                  <a:pt x="11564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4980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AA4A9DBA-10C0-700A-87CC-07FBF69ADE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86688" y="0"/>
            <a:ext cx="4405312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9361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AFA07205-D80F-8F8E-37FD-CF126A8069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7710" y="2546172"/>
            <a:ext cx="4537637" cy="3479088"/>
          </a:xfrm>
          <a:custGeom>
            <a:avLst/>
            <a:gdLst>
              <a:gd name="connsiteX0" fmla="*/ 0 w 4537637"/>
              <a:gd name="connsiteY0" fmla="*/ 0 h 3479088"/>
              <a:gd name="connsiteX1" fmla="*/ 4537637 w 4537637"/>
              <a:gd name="connsiteY1" fmla="*/ 0 h 3479088"/>
              <a:gd name="connsiteX2" fmla="*/ 4537637 w 4537637"/>
              <a:gd name="connsiteY2" fmla="*/ 3479088 h 3479088"/>
              <a:gd name="connsiteX3" fmla="*/ 0 w 4537637"/>
              <a:gd name="connsiteY3" fmla="*/ 3479088 h 347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7637" h="3479088">
                <a:moveTo>
                  <a:pt x="0" y="0"/>
                </a:moveTo>
                <a:lnTo>
                  <a:pt x="4537637" y="0"/>
                </a:lnTo>
                <a:lnTo>
                  <a:pt x="4537637" y="3479088"/>
                </a:lnTo>
                <a:lnTo>
                  <a:pt x="0" y="3479088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778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534E30C5-D390-EEDA-EA42-6975D51FD8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0175" y="0"/>
            <a:ext cx="6981825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3715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678A6DAB-D492-0DFD-51D8-B9A651EF121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47703" y="1407657"/>
            <a:ext cx="2278106" cy="4774131"/>
          </a:xfrm>
          <a:custGeom>
            <a:avLst/>
            <a:gdLst>
              <a:gd name="connsiteX0" fmla="*/ 164593 w 2278106"/>
              <a:gd name="connsiteY0" fmla="*/ 0 h 4774131"/>
              <a:gd name="connsiteX1" fmla="*/ 2113513 w 2278106"/>
              <a:gd name="connsiteY1" fmla="*/ 0 h 4774131"/>
              <a:gd name="connsiteX2" fmla="*/ 2278106 w 2278106"/>
              <a:gd name="connsiteY2" fmla="*/ 164593 h 4774131"/>
              <a:gd name="connsiteX3" fmla="*/ 2278106 w 2278106"/>
              <a:gd name="connsiteY3" fmla="*/ 4609538 h 4774131"/>
              <a:gd name="connsiteX4" fmla="*/ 2113513 w 2278106"/>
              <a:gd name="connsiteY4" fmla="*/ 4774131 h 4774131"/>
              <a:gd name="connsiteX5" fmla="*/ 164593 w 2278106"/>
              <a:gd name="connsiteY5" fmla="*/ 4774131 h 4774131"/>
              <a:gd name="connsiteX6" fmla="*/ 0 w 2278106"/>
              <a:gd name="connsiteY6" fmla="*/ 4609538 h 4774131"/>
              <a:gd name="connsiteX7" fmla="*/ 0 w 2278106"/>
              <a:gd name="connsiteY7" fmla="*/ 164593 h 4774131"/>
              <a:gd name="connsiteX8" fmla="*/ 164593 w 2278106"/>
              <a:gd name="connsiteY8" fmla="*/ 0 h 4774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78106" h="4774131">
                <a:moveTo>
                  <a:pt x="164593" y="0"/>
                </a:moveTo>
                <a:lnTo>
                  <a:pt x="2113513" y="0"/>
                </a:lnTo>
                <a:cubicBezTo>
                  <a:pt x="2204415" y="0"/>
                  <a:pt x="2278106" y="73691"/>
                  <a:pt x="2278106" y="164593"/>
                </a:cubicBezTo>
                <a:lnTo>
                  <a:pt x="2278106" y="4609538"/>
                </a:lnTo>
                <a:cubicBezTo>
                  <a:pt x="2278106" y="4700440"/>
                  <a:pt x="2204415" y="4774131"/>
                  <a:pt x="2113513" y="4774131"/>
                </a:cubicBezTo>
                <a:lnTo>
                  <a:pt x="164593" y="4774131"/>
                </a:lnTo>
                <a:cubicBezTo>
                  <a:pt x="73691" y="4774131"/>
                  <a:pt x="0" y="4700440"/>
                  <a:pt x="0" y="4609538"/>
                </a:cubicBezTo>
                <a:lnTo>
                  <a:pt x="0" y="164593"/>
                </a:lnTo>
                <a:cubicBezTo>
                  <a:pt x="0" y="73691"/>
                  <a:pt x="73691" y="0"/>
                  <a:pt x="16459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1502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46E6DD39-9C5A-4CBB-7A74-543D1FA3D3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8822" y="2025420"/>
            <a:ext cx="4229101" cy="2734128"/>
          </a:xfrm>
          <a:custGeom>
            <a:avLst/>
            <a:gdLst>
              <a:gd name="connsiteX0" fmla="*/ 0 w 4229101"/>
              <a:gd name="connsiteY0" fmla="*/ 0 h 2734128"/>
              <a:gd name="connsiteX1" fmla="*/ 4229101 w 4229101"/>
              <a:gd name="connsiteY1" fmla="*/ 0 h 2734128"/>
              <a:gd name="connsiteX2" fmla="*/ 4229101 w 4229101"/>
              <a:gd name="connsiteY2" fmla="*/ 2734128 h 2734128"/>
              <a:gd name="connsiteX3" fmla="*/ 0 w 4229101"/>
              <a:gd name="connsiteY3" fmla="*/ 2734128 h 2734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9101" h="2734128">
                <a:moveTo>
                  <a:pt x="0" y="0"/>
                </a:moveTo>
                <a:lnTo>
                  <a:pt x="4229101" y="0"/>
                </a:lnTo>
                <a:lnTo>
                  <a:pt x="4229101" y="2734128"/>
                </a:lnTo>
                <a:lnTo>
                  <a:pt x="0" y="27341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374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D84E139-A865-1C3D-7B7E-BCC3406B1C2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631596" y="1206630"/>
            <a:ext cx="4854804" cy="2748625"/>
          </a:xfrm>
          <a:custGeom>
            <a:avLst/>
            <a:gdLst>
              <a:gd name="connsiteX0" fmla="*/ 0 w 4854804"/>
              <a:gd name="connsiteY0" fmla="*/ 0 h 2724346"/>
              <a:gd name="connsiteX1" fmla="*/ 4854804 w 4854804"/>
              <a:gd name="connsiteY1" fmla="*/ 0 h 2724346"/>
              <a:gd name="connsiteX2" fmla="*/ 4854804 w 4854804"/>
              <a:gd name="connsiteY2" fmla="*/ 2724346 h 2724346"/>
              <a:gd name="connsiteX3" fmla="*/ 0 w 4854804"/>
              <a:gd name="connsiteY3" fmla="*/ 2724346 h 272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804" h="2724346">
                <a:moveTo>
                  <a:pt x="0" y="0"/>
                </a:moveTo>
                <a:lnTo>
                  <a:pt x="4854804" y="0"/>
                </a:lnTo>
                <a:lnTo>
                  <a:pt x="4854804" y="2724346"/>
                </a:lnTo>
                <a:lnTo>
                  <a:pt x="0" y="27243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8394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743DEC2F-E806-C401-8192-273EC50AB5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15189" y="2034164"/>
            <a:ext cx="3668082" cy="2373640"/>
          </a:xfrm>
          <a:custGeom>
            <a:avLst/>
            <a:gdLst>
              <a:gd name="connsiteX0" fmla="*/ 0 w 3721297"/>
              <a:gd name="connsiteY0" fmla="*/ 0 h 2408075"/>
              <a:gd name="connsiteX1" fmla="*/ 3721297 w 3721297"/>
              <a:gd name="connsiteY1" fmla="*/ 0 h 2408075"/>
              <a:gd name="connsiteX2" fmla="*/ 3721297 w 3721297"/>
              <a:gd name="connsiteY2" fmla="*/ 2408075 h 2408075"/>
              <a:gd name="connsiteX3" fmla="*/ 0 w 3721297"/>
              <a:gd name="connsiteY3" fmla="*/ 2408075 h 240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1297" h="2408075">
                <a:moveTo>
                  <a:pt x="0" y="0"/>
                </a:moveTo>
                <a:lnTo>
                  <a:pt x="3721297" y="0"/>
                </a:lnTo>
                <a:lnTo>
                  <a:pt x="3721297" y="2408075"/>
                </a:lnTo>
                <a:lnTo>
                  <a:pt x="0" y="24080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3713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CB3AF18-012E-C332-BAF3-C301A201B6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19800" y="2222500"/>
            <a:ext cx="4083050" cy="2610469"/>
          </a:xfrm>
          <a:custGeom>
            <a:avLst/>
            <a:gdLst>
              <a:gd name="connsiteX0" fmla="*/ 0 w 4083050"/>
              <a:gd name="connsiteY0" fmla="*/ 0 h 2610469"/>
              <a:gd name="connsiteX1" fmla="*/ 4083050 w 4083050"/>
              <a:gd name="connsiteY1" fmla="*/ 0 h 2610469"/>
              <a:gd name="connsiteX2" fmla="*/ 4083050 w 4083050"/>
              <a:gd name="connsiteY2" fmla="*/ 2610469 h 2610469"/>
              <a:gd name="connsiteX3" fmla="*/ 0 w 4083050"/>
              <a:gd name="connsiteY3" fmla="*/ 2610469 h 261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3050" h="2610469">
                <a:moveTo>
                  <a:pt x="0" y="0"/>
                </a:moveTo>
                <a:lnTo>
                  <a:pt x="4083050" y="0"/>
                </a:lnTo>
                <a:lnTo>
                  <a:pt x="4083050" y="2610469"/>
                </a:lnTo>
                <a:lnTo>
                  <a:pt x="0" y="261046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7424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C035E689-93A3-11AE-89F2-E919C1BB70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57363" y="2105025"/>
            <a:ext cx="3291793" cy="2087437"/>
          </a:xfrm>
          <a:custGeom>
            <a:avLst/>
            <a:gdLst>
              <a:gd name="connsiteX0" fmla="*/ 0 w 3306985"/>
              <a:gd name="connsiteY0" fmla="*/ 0 h 2139971"/>
              <a:gd name="connsiteX1" fmla="*/ 3306985 w 3306985"/>
              <a:gd name="connsiteY1" fmla="*/ 0 h 2139971"/>
              <a:gd name="connsiteX2" fmla="*/ 3306985 w 3306985"/>
              <a:gd name="connsiteY2" fmla="*/ 2139971 h 2139971"/>
              <a:gd name="connsiteX3" fmla="*/ 0 w 3306985"/>
              <a:gd name="connsiteY3" fmla="*/ 2139971 h 2139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6985" h="2139971">
                <a:moveTo>
                  <a:pt x="0" y="0"/>
                </a:moveTo>
                <a:lnTo>
                  <a:pt x="3306985" y="0"/>
                </a:lnTo>
                <a:lnTo>
                  <a:pt x="3306985" y="2139971"/>
                </a:lnTo>
                <a:lnTo>
                  <a:pt x="0" y="21399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2D92AC59-6444-3E69-045B-9C837CABD1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42847" y="2118359"/>
            <a:ext cx="3273694" cy="2072641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246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51735CB-180F-D27B-16F8-8C2DA5E88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00875" y="1565472"/>
            <a:ext cx="4295776" cy="2454078"/>
          </a:xfrm>
          <a:custGeom>
            <a:avLst/>
            <a:gdLst>
              <a:gd name="connsiteX0" fmla="*/ 0 w 4295776"/>
              <a:gd name="connsiteY0" fmla="*/ 0 h 2454078"/>
              <a:gd name="connsiteX1" fmla="*/ 4295776 w 4295776"/>
              <a:gd name="connsiteY1" fmla="*/ 0 h 2454078"/>
              <a:gd name="connsiteX2" fmla="*/ 4295776 w 4295776"/>
              <a:gd name="connsiteY2" fmla="*/ 2454078 h 2454078"/>
              <a:gd name="connsiteX3" fmla="*/ 0 w 4295776"/>
              <a:gd name="connsiteY3" fmla="*/ 2454078 h 2454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95776" h="2454078">
                <a:moveTo>
                  <a:pt x="0" y="0"/>
                </a:moveTo>
                <a:lnTo>
                  <a:pt x="4295776" y="0"/>
                </a:lnTo>
                <a:lnTo>
                  <a:pt x="4295776" y="2454078"/>
                </a:lnTo>
                <a:lnTo>
                  <a:pt x="0" y="24540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0900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A0C60DCF-F17F-4BC6-D145-9243B09AA9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15" y="-7700"/>
            <a:ext cx="12186570" cy="2805348"/>
          </a:xfrm>
          <a:custGeom>
            <a:avLst/>
            <a:gdLst>
              <a:gd name="connsiteX0" fmla="*/ 0 w 12186570"/>
              <a:gd name="connsiteY0" fmla="*/ 0 h 2805348"/>
              <a:gd name="connsiteX1" fmla="*/ 12186570 w 12186570"/>
              <a:gd name="connsiteY1" fmla="*/ 0 h 2805348"/>
              <a:gd name="connsiteX2" fmla="*/ 12186570 w 12186570"/>
              <a:gd name="connsiteY2" fmla="*/ 2805348 h 2805348"/>
              <a:gd name="connsiteX3" fmla="*/ 0 w 12186570"/>
              <a:gd name="connsiteY3" fmla="*/ 2805348 h 2805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6570" h="2805348">
                <a:moveTo>
                  <a:pt x="0" y="0"/>
                </a:moveTo>
                <a:lnTo>
                  <a:pt x="12186570" y="0"/>
                </a:lnTo>
                <a:lnTo>
                  <a:pt x="12186570" y="2805348"/>
                </a:lnTo>
                <a:lnTo>
                  <a:pt x="0" y="280534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그림 개체 틀 5">
            <a:extLst>
              <a:ext uri="{FF2B5EF4-FFF2-40B4-BE49-F238E27FC236}">
                <a16:creationId xmlns:a16="http://schemas.microsoft.com/office/drawing/2014/main" id="{DCE32D8C-DC3E-683C-6CFF-E6375852101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9453" y="1699259"/>
            <a:ext cx="5757808" cy="3673547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5245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6551DA02-9B82-B44F-5769-D8AB681960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95195" y="1857901"/>
            <a:ext cx="4710898" cy="3048451"/>
          </a:xfrm>
          <a:custGeom>
            <a:avLst/>
            <a:gdLst>
              <a:gd name="connsiteX0" fmla="*/ 0 w 4710898"/>
              <a:gd name="connsiteY0" fmla="*/ 0 h 3048451"/>
              <a:gd name="connsiteX1" fmla="*/ 4710898 w 4710898"/>
              <a:gd name="connsiteY1" fmla="*/ 0 h 3048451"/>
              <a:gd name="connsiteX2" fmla="*/ 4710898 w 4710898"/>
              <a:gd name="connsiteY2" fmla="*/ 3048451 h 3048451"/>
              <a:gd name="connsiteX3" fmla="*/ 0 w 4710898"/>
              <a:gd name="connsiteY3" fmla="*/ 3048451 h 3048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0898" h="3048451">
                <a:moveTo>
                  <a:pt x="0" y="0"/>
                </a:moveTo>
                <a:lnTo>
                  <a:pt x="4710898" y="0"/>
                </a:lnTo>
                <a:lnTo>
                  <a:pt x="4710898" y="3048451"/>
                </a:lnTo>
                <a:lnTo>
                  <a:pt x="0" y="30484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6CF05D00-6074-77E9-7A5D-57EE3ED41A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8955" y="2082622"/>
            <a:ext cx="1412185" cy="2959457"/>
          </a:xfrm>
          <a:prstGeom prst="roundRect">
            <a:avLst>
              <a:gd name="adj" fmla="val 6775"/>
            </a:avLst>
          </a:pr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8835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3F01101-DAEF-4FCC-3FBC-3045557D45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47387" y="1698076"/>
            <a:ext cx="1639732" cy="3436317"/>
          </a:xfrm>
          <a:custGeom>
            <a:avLst/>
            <a:gdLst>
              <a:gd name="connsiteX0" fmla="*/ 118471 w 1639732"/>
              <a:gd name="connsiteY0" fmla="*/ 0 h 3436317"/>
              <a:gd name="connsiteX1" fmla="*/ 1521261 w 1639732"/>
              <a:gd name="connsiteY1" fmla="*/ 0 h 3436317"/>
              <a:gd name="connsiteX2" fmla="*/ 1639732 w 1639732"/>
              <a:gd name="connsiteY2" fmla="*/ 118471 h 3436317"/>
              <a:gd name="connsiteX3" fmla="*/ 1639732 w 1639732"/>
              <a:gd name="connsiteY3" fmla="*/ 3317846 h 3436317"/>
              <a:gd name="connsiteX4" fmla="*/ 1521261 w 1639732"/>
              <a:gd name="connsiteY4" fmla="*/ 3436317 h 3436317"/>
              <a:gd name="connsiteX5" fmla="*/ 118471 w 1639732"/>
              <a:gd name="connsiteY5" fmla="*/ 3436317 h 3436317"/>
              <a:gd name="connsiteX6" fmla="*/ 0 w 1639732"/>
              <a:gd name="connsiteY6" fmla="*/ 3317846 h 3436317"/>
              <a:gd name="connsiteX7" fmla="*/ 0 w 1639732"/>
              <a:gd name="connsiteY7" fmla="*/ 118471 h 3436317"/>
              <a:gd name="connsiteX8" fmla="*/ 118471 w 1639732"/>
              <a:gd name="connsiteY8" fmla="*/ 0 h 3436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9732" h="3436317">
                <a:moveTo>
                  <a:pt x="118471" y="0"/>
                </a:moveTo>
                <a:lnTo>
                  <a:pt x="1521261" y="0"/>
                </a:lnTo>
                <a:cubicBezTo>
                  <a:pt x="1586691" y="0"/>
                  <a:pt x="1639732" y="53041"/>
                  <a:pt x="1639732" y="118471"/>
                </a:cubicBezTo>
                <a:lnTo>
                  <a:pt x="1639732" y="3317846"/>
                </a:lnTo>
                <a:cubicBezTo>
                  <a:pt x="1639732" y="3383276"/>
                  <a:pt x="1586691" y="3436317"/>
                  <a:pt x="1521261" y="3436317"/>
                </a:cubicBezTo>
                <a:lnTo>
                  <a:pt x="118471" y="3436317"/>
                </a:lnTo>
                <a:cubicBezTo>
                  <a:pt x="53041" y="3436317"/>
                  <a:pt x="0" y="3383276"/>
                  <a:pt x="0" y="3317846"/>
                </a:cubicBezTo>
                <a:lnTo>
                  <a:pt x="0" y="118471"/>
                </a:lnTo>
                <a:cubicBezTo>
                  <a:pt x="0" y="53041"/>
                  <a:pt x="53041" y="0"/>
                  <a:pt x="11847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0B3A725E-5B18-2259-F55A-9E5AE02F16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52652" y="1698076"/>
            <a:ext cx="1639732" cy="3436317"/>
          </a:xfrm>
          <a:custGeom>
            <a:avLst/>
            <a:gdLst>
              <a:gd name="connsiteX0" fmla="*/ 118471 w 1639732"/>
              <a:gd name="connsiteY0" fmla="*/ 0 h 3436317"/>
              <a:gd name="connsiteX1" fmla="*/ 1521261 w 1639732"/>
              <a:gd name="connsiteY1" fmla="*/ 0 h 3436317"/>
              <a:gd name="connsiteX2" fmla="*/ 1639732 w 1639732"/>
              <a:gd name="connsiteY2" fmla="*/ 118471 h 3436317"/>
              <a:gd name="connsiteX3" fmla="*/ 1639732 w 1639732"/>
              <a:gd name="connsiteY3" fmla="*/ 3317846 h 3436317"/>
              <a:gd name="connsiteX4" fmla="*/ 1521261 w 1639732"/>
              <a:gd name="connsiteY4" fmla="*/ 3436317 h 3436317"/>
              <a:gd name="connsiteX5" fmla="*/ 118471 w 1639732"/>
              <a:gd name="connsiteY5" fmla="*/ 3436317 h 3436317"/>
              <a:gd name="connsiteX6" fmla="*/ 0 w 1639732"/>
              <a:gd name="connsiteY6" fmla="*/ 3317846 h 3436317"/>
              <a:gd name="connsiteX7" fmla="*/ 0 w 1639732"/>
              <a:gd name="connsiteY7" fmla="*/ 118471 h 3436317"/>
              <a:gd name="connsiteX8" fmla="*/ 118471 w 1639732"/>
              <a:gd name="connsiteY8" fmla="*/ 0 h 3436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9732" h="3436317">
                <a:moveTo>
                  <a:pt x="118471" y="0"/>
                </a:moveTo>
                <a:lnTo>
                  <a:pt x="1521261" y="0"/>
                </a:lnTo>
                <a:cubicBezTo>
                  <a:pt x="1586691" y="0"/>
                  <a:pt x="1639732" y="53041"/>
                  <a:pt x="1639732" y="118471"/>
                </a:cubicBezTo>
                <a:lnTo>
                  <a:pt x="1639732" y="3317846"/>
                </a:lnTo>
                <a:cubicBezTo>
                  <a:pt x="1639732" y="3383276"/>
                  <a:pt x="1586691" y="3436317"/>
                  <a:pt x="1521261" y="3436317"/>
                </a:cubicBezTo>
                <a:lnTo>
                  <a:pt x="118471" y="3436317"/>
                </a:lnTo>
                <a:cubicBezTo>
                  <a:pt x="53041" y="3436317"/>
                  <a:pt x="0" y="3383276"/>
                  <a:pt x="0" y="3317846"/>
                </a:cubicBezTo>
                <a:lnTo>
                  <a:pt x="0" y="118471"/>
                </a:lnTo>
                <a:cubicBezTo>
                  <a:pt x="0" y="53041"/>
                  <a:pt x="53041" y="0"/>
                  <a:pt x="11847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987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B009CB15-4FBB-715C-33CC-129EACC5C32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34101" y="2"/>
            <a:ext cx="4991100" cy="6857996"/>
          </a:xfrm>
          <a:custGeom>
            <a:avLst/>
            <a:gdLst>
              <a:gd name="connsiteX0" fmla="*/ 0 w 4991100"/>
              <a:gd name="connsiteY0" fmla="*/ 0 h 6857996"/>
              <a:gd name="connsiteX1" fmla="*/ 4991100 w 4991100"/>
              <a:gd name="connsiteY1" fmla="*/ 0 h 6857996"/>
              <a:gd name="connsiteX2" fmla="*/ 4991100 w 4991100"/>
              <a:gd name="connsiteY2" fmla="*/ 6857996 h 6857996"/>
              <a:gd name="connsiteX3" fmla="*/ 0 w 4991100"/>
              <a:gd name="connsiteY3" fmla="*/ 6857996 h 685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91100" h="6857996">
                <a:moveTo>
                  <a:pt x="0" y="0"/>
                </a:moveTo>
                <a:lnTo>
                  <a:pt x="4991100" y="0"/>
                </a:lnTo>
                <a:lnTo>
                  <a:pt x="4991100" y="6857996"/>
                </a:lnTo>
                <a:lnTo>
                  <a:pt x="0" y="685799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9577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188073DB-93B2-9560-2A48-758D66C0E7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91840" y="2079910"/>
            <a:ext cx="5646756" cy="3729919"/>
          </a:xfrm>
          <a:custGeom>
            <a:avLst/>
            <a:gdLst>
              <a:gd name="connsiteX0" fmla="*/ 0 w 5646756"/>
              <a:gd name="connsiteY0" fmla="*/ 0 h 3729919"/>
              <a:gd name="connsiteX1" fmla="*/ 5646756 w 5646756"/>
              <a:gd name="connsiteY1" fmla="*/ 0 h 3729919"/>
              <a:gd name="connsiteX2" fmla="*/ 5646756 w 5646756"/>
              <a:gd name="connsiteY2" fmla="*/ 3729919 h 3729919"/>
              <a:gd name="connsiteX3" fmla="*/ 0 w 5646756"/>
              <a:gd name="connsiteY3" fmla="*/ 3729919 h 372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46756" h="3729919">
                <a:moveTo>
                  <a:pt x="0" y="0"/>
                </a:moveTo>
                <a:lnTo>
                  <a:pt x="5646756" y="0"/>
                </a:lnTo>
                <a:lnTo>
                  <a:pt x="5646756" y="3729919"/>
                </a:lnTo>
                <a:lnTo>
                  <a:pt x="0" y="37299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567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0B88B130-BDD8-F6C8-D8CB-329AFECE3C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20000" y="0"/>
            <a:ext cx="4572000" cy="6858000"/>
          </a:xfrm>
          <a:custGeom>
            <a:avLst/>
            <a:gdLst>
              <a:gd name="connsiteX0" fmla="*/ 0 w 4572000"/>
              <a:gd name="connsiteY0" fmla="*/ 0 h 6858000"/>
              <a:gd name="connsiteX1" fmla="*/ 4572000 w 4572000"/>
              <a:gd name="connsiteY1" fmla="*/ 0 h 6858000"/>
              <a:gd name="connsiteX2" fmla="*/ 4572000 w 4572000"/>
              <a:gd name="connsiteY2" fmla="*/ 6858000 h 6858000"/>
              <a:gd name="connsiteX3" fmla="*/ 0 w 457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6858000">
                <a:moveTo>
                  <a:pt x="0" y="0"/>
                </a:moveTo>
                <a:lnTo>
                  <a:pt x="4572000" y="0"/>
                </a:lnTo>
                <a:lnTo>
                  <a:pt x="457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05492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533466F4-BA06-CA66-FD02-97B43DD2694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50843" y="2089151"/>
            <a:ext cx="2149099" cy="2438400"/>
          </a:xfrm>
          <a:custGeom>
            <a:avLst/>
            <a:gdLst>
              <a:gd name="connsiteX0" fmla="*/ 0 w 2149099"/>
              <a:gd name="connsiteY0" fmla="*/ 0 h 2438400"/>
              <a:gd name="connsiteX1" fmla="*/ 2149099 w 2149099"/>
              <a:gd name="connsiteY1" fmla="*/ 0 h 2438400"/>
              <a:gd name="connsiteX2" fmla="*/ 2149099 w 2149099"/>
              <a:gd name="connsiteY2" fmla="*/ 2438400 h 2438400"/>
              <a:gd name="connsiteX3" fmla="*/ 0 w 2149099"/>
              <a:gd name="connsiteY3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9099" h="2438400">
                <a:moveTo>
                  <a:pt x="0" y="0"/>
                </a:moveTo>
                <a:lnTo>
                  <a:pt x="2149099" y="0"/>
                </a:lnTo>
                <a:lnTo>
                  <a:pt x="2149099" y="2438400"/>
                </a:lnTo>
                <a:lnTo>
                  <a:pt x="0" y="243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476D7022-5A63-A1C5-0B8F-7E19456976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92057" y="2089151"/>
            <a:ext cx="2149099" cy="2438400"/>
          </a:xfrm>
          <a:custGeom>
            <a:avLst/>
            <a:gdLst>
              <a:gd name="connsiteX0" fmla="*/ 0 w 2149099"/>
              <a:gd name="connsiteY0" fmla="*/ 0 h 2438400"/>
              <a:gd name="connsiteX1" fmla="*/ 2149099 w 2149099"/>
              <a:gd name="connsiteY1" fmla="*/ 0 h 2438400"/>
              <a:gd name="connsiteX2" fmla="*/ 2149099 w 2149099"/>
              <a:gd name="connsiteY2" fmla="*/ 2438400 h 2438400"/>
              <a:gd name="connsiteX3" fmla="*/ 0 w 2149099"/>
              <a:gd name="connsiteY3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9099" h="2438400">
                <a:moveTo>
                  <a:pt x="0" y="0"/>
                </a:moveTo>
                <a:lnTo>
                  <a:pt x="2149099" y="0"/>
                </a:lnTo>
                <a:lnTo>
                  <a:pt x="2149099" y="2438400"/>
                </a:lnTo>
                <a:lnTo>
                  <a:pt x="0" y="243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661841DD-9DD3-6C35-9677-3B4C593D9B6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3271" y="2089151"/>
            <a:ext cx="2149099" cy="2438400"/>
          </a:xfrm>
          <a:custGeom>
            <a:avLst/>
            <a:gdLst>
              <a:gd name="connsiteX0" fmla="*/ 0 w 2149099"/>
              <a:gd name="connsiteY0" fmla="*/ 0 h 2438400"/>
              <a:gd name="connsiteX1" fmla="*/ 2149099 w 2149099"/>
              <a:gd name="connsiteY1" fmla="*/ 0 h 2438400"/>
              <a:gd name="connsiteX2" fmla="*/ 2149099 w 2149099"/>
              <a:gd name="connsiteY2" fmla="*/ 2438400 h 2438400"/>
              <a:gd name="connsiteX3" fmla="*/ 0 w 2149099"/>
              <a:gd name="connsiteY3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9099" h="2438400">
                <a:moveTo>
                  <a:pt x="0" y="0"/>
                </a:moveTo>
                <a:lnTo>
                  <a:pt x="2149099" y="0"/>
                </a:lnTo>
                <a:lnTo>
                  <a:pt x="2149099" y="2438400"/>
                </a:lnTo>
                <a:lnTo>
                  <a:pt x="0" y="243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36F43F46-A014-3B0A-A66A-215313C2517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630" y="2089151"/>
            <a:ext cx="2149099" cy="2438400"/>
          </a:xfrm>
          <a:custGeom>
            <a:avLst/>
            <a:gdLst>
              <a:gd name="connsiteX0" fmla="*/ 0 w 2149099"/>
              <a:gd name="connsiteY0" fmla="*/ 0 h 2438400"/>
              <a:gd name="connsiteX1" fmla="*/ 2149099 w 2149099"/>
              <a:gd name="connsiteY1" fmla="*/ 0 h 2438400"/>
              <a:gd name="connsiteX2" fmla="*/ 2149099 w 2149099"/>
              <a:gd name="connsiteY2" fmla="*/ 2438400 h 2438400"/>
              <a:gd name="connsiteX3" fmla="*/ 0 w 2149099"/>
              <a:gd name="connsiteY3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9099" h="2438400">
                <a:moveTo>
                  <a:pt x="0" y="0"/>
                </a:moveTo>
                <a:lnTo>
                  <a:pt x="2149099" y="0"/>
                </a:lnTo>
                <a:lnTo>
                  <a:pt x="2149099" y="2438400"/>
                </a:lnTo>
                <a:lnTo>
                  <a:pt x="0" y="243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1728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CE8ECD94-1673-9D35-763A-AF8EC7377F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1062" y="752648"/>
            <a:ext cx="2620539" cy="5352703"/>
          </a:xfrm>
          <a:custGeom>
            <a:avLst/>
            <a:gdLst>
              <a:gd name="connsiteX0" fmla="*/ 306760 w 2620539"/>
              <a:gd name="connsiteY0" fmla="*/ 0 h 5352703"/>
              <a:gd name="connsiteX1" fmla="*/ 2313779 w 2620539"/>
              <a:gd name="connsiteY1" fmla="*/ 0 h 5352703"/>
              <a:gd name="connsiteX2" fmla="*/ 2620539 w 2620539"/>
              <a:gd name="connsiteY2" fmla="*/ 306760 h 5352703"/>
              <a:gd name="connsiteX3" fmla="*/ 2620539 w 2620539"/>
              <a:gd name="connsiteY3" fmla="*/ 5045943 h 5352703"/>
              <a:gd name="connsiteX4" fmla="*/ 2313779 w 2620539"/>
              <a:gd name="connsiteY4" fmla="*/ 5352703 h 5352703"/>
              <a:gd name="connsiteX5" fmla="*/ 306760 w 2620539"/>
              <a:gd name="connsiteY5" fmla="*/ 5352703 h 5352703"/>
              <a:gd name="connsiteX6" fmla="*/ 0 w 2620539"/>
              <a:gd name="connsiteY6" fmla="*/ 5045943 h 5352703"/>
              <a:gd name="connsiteX7" fmla="*/ 0 w 2620539"/>
              <a:gd name="connsiteY7" fmla="*/ 306760 h 5352703"/>
              <a:gd name="connsiteX8" fmla="*/ 306760 w 2620539"/>
              <a:gd name="connsiteY8" fmla="*/ 0 h 5352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0539" h="5352703">
                <a:moveTo>
                  <a:pt x="306760" y="0"/>
                </a:moveTo>
                <a:lnTo>
                  <a:pt x="2313779" y="0"/>
                </a:lnTo>
                <a:cubicBezTo>
                  <a:pt x="2483198" y="0"/>
                  <a:pt x="2620539" y="137341"/>
                  <a:pt x="2620539" y="306760"/>
                </a:cubicBezTo>
                <a:lnTo>
                  <a:pt x="2620539" y="5045943"/>
                </a:lnTo>
                <a:cubicBezTo>
                  <a:pt x="2620539" y="5215362"/>
                  <a:pt x="2483198" y="5352703"/>
                  <a:pt x="2313779" y="5352703"/>
                </a:cubicBezTo>
                <a:lnTo>
                  <a:pt x="306760" y="5352703"/>
                </a:lnTo>
                <a:cubicBezTo>
                  <a:pt x="137341" y="5352703"/>
                  <a:pt x="0" y="5215362"/>
                  <a:pt x="0" y="5045943"/>
                </a:cubicBezTo>
                <a:lnTo>
                  <a:pt x="0" y="306760"/>
                </a:lnTo>
                <a:cubicBezTo>
                  <a:pt x="0" y="137341"/>
                  <a:pt x="137341" y="0"/>
                  <a:pt x="3067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26232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DDD794A2-752C-919A-BAF2-9A54039258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05578" y="728664"/>
            <a:ext cx="4788303" cy="6129336"/>
          </a:xfrm>
          <a:custGeom>
            <a:avLst/>
            <a:gdLst>
              <a:gd name="connsiteX0" fmla="*/ 512301 w 4788303"/>
              <a:gd name="connsiteY0" fmla="*/ 0 h 6129336"/>
              <a:gd name="connsiteX1" fmla="*/ 4276002 w 4788303"/>
              <a:gd name="connsiteY1" fmla="*/ 0 h 6129336"/>
              <a:gd name="connsiteX2" fmla="*/ 4788303 w 4788303"/>
              <a:gd name="connsiteY2" fmla="*/ 512301 h 6129336"/>
              <a:gd name="connsiteX3" fmla="*/ 4788303 w 4788303"/>
              <a:gd name="connsiteY3" fmla="*/ 6129336 h 6129336"/>
              <a:gd name="connsiteX4" fmla="*/ 0 w 4788303"/>
              <a:gd name="connsiteY4" fmla="*/ 6129336 h 6129336"/>
              <a:gd name="connsiteX5" fmla="*/ 0 w 4788303"/>
              <a:gd name="connsiteY5" fmla="*/ 512301 h 6129336"/>
              <a:gd name="connsiteX6" fmla="*/ 512301 w 4788303"/>
              <a:gd name="connsiteY6" fmla="*/ 0 h 6129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88303" h="6129336">
                <a:moveTo>
                  <a:pt x="512301" y="0"/>
                </a:moveTo>
                <a:lnTo>
                  <a:pt x="4276002" y="0"/>
                </a:lnTo>
                <a:cubicBezTo>
                  <a:pt x="4558938" y="0"/>
                  <a:pt x="4788303" y="229365"/>
                  <a:pt x="4788303" y="512301"/>
                </a:cubicBezTo>
                <a:lnTo>
                  <a:pt x="4788303" y="6129336"/>
                </a:lnTo>
                <a:lnTo>
                  <a:pt x="0" y="6129336"/>
                </a:lnTo>
                <a:lnTo>
                  <a:pt x="0" y="512301"/>
                </a:lnTo>
                <a:cubicBezTo>
                  <a:pt x="0" y="229365"/>
                  <a:pt x="229365" y="0"/>
                  <a:pt x="5123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1020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70DF9C56-260D-A386-6725-0DD907FE53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97574" y="1626406"/>
            <a:ext cx="1121498" cy="1121498"/>
          </a:xfrm>
          <a:custGeom>
            <a:avLst/>
            <a:gdLst>
              <a:gd name="connsiteX0" fmla="*/ 560749 w 1121498"/>
              <a:gd name="connsiteY0" fmla="*/ 0 h 1121498"/>
              <a:gd name="connsiteX1" fmla="*/ 1121498 w 1121498"/>
              <a:gd name="connsiteY1" fmla="*/ 560749 h 1121498"/>
              <a:gd name="connsiteX2" fmla="*/ 560749 w 1121498"/>
              <a:gd name="connsiteY2" fmla="*/ 1121498 h 1121498"/>
              <a:gd name="connsiteX3" fmla="*/ 0 w 1121498"/>
              <a:gd name="connsiteY3" fmla="*/ 560749 h 1121498"/>
              <a:gd name="connsiteX4" fmla="*/ 560749 w 1121498"/>
              <a:gd name="connsiteY4" fmla="*/ 0 h 1121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98" h="1121498">
                <a:moveTo>
                  <a:pt x="560749" y="0"/>
                </a:moveTo>
                <a:cubicBezTo>
                  <a:pt x="870442" y="0"/>
                  <a:pt x="1121498" y="251056"/>
                  <a:pt x="1121498" y="560749"/>
                </a:cubicBezTo>
                <a:cubicBezTo>
                  <a:pt x="1121498" y="870442"/>
                  <a:pt x="870442" y="1121498"/>
                  <a:pt x="560749" y="1121498"/>
                </a:cubicBezTo>
                <a:cubicBezTo>
                  <a:pt x="251056" y="1121498"/>
                  <a:pt x="0" y="870442"/>
                  <a:pt x="0" y="560749"/>
                </a:cubicBezTo>
                <a:cubicBezTo>
                  <a:pt x="0" y="251056"/>
                  <a:pt x="251056" y="0"/>
                  <a:pt x="560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79DEA5BC-EEB5-A8DB-5B42-6F91596A64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3493699" cy="6858000"/>
          </a:xfrm>
          <a:custGeom>
            <a:avLst/>
            <a:gdLst>
              <a:gd name="connsiteX0" fmla="*/ 0 w 3493699"/>
              <a:gd name="connsiteY0" fmla="*/ 0 h 6858000"/>
              <a:gd name="connsiteX1" fmla="*/ 3493699 w 3493699"/>
              <a:gd name="connsiteY1" fmla="*/ 0 h 6858000"/>
              <a:gd name="connsiteX2" fmla="*/ 3493699 w 3493699"/>
              <a:gd name="connsiteY2" fmla="*/ 6858000 h 6858000"/>
              <a:gd name="connsiteX3" fmla="*/ 0 w 34936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3699" h="6858000">
                <a:moveTo>
                  <a:pt x="0" y="0"/>
                </a:moveTo>
                <a:lnTo>
                  <a:pt x="3493699" y="0"/>
                </a:lnTo>
                <a:lnTo>
                  <a:pt x="34936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679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62064C4C-684C-D2A1-F624-FF8EAA326CC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54084" y="1714500"/>
            <a:ext cx="5137916" cy="3429000"/>
          </a:xfrm>
          <a:custGeom>
            <a:avLst/>
            <a:gdLst>
              <a:gd name="connsiteX0" fmla="*/ 0 w 5137916"/>
              <a:gd name="connsiteY0" fmla="*/ 0 h 3429000"/>
              <a:gd name="connsiteX1" fmla="*/ 5137916 w 5137916"/>
              <a:gd name="connsiteY1" fmla="*/ 0 h 3429000"/>
              <a:gd name="connsiteX2" fmla="*/ 5137916 w 5137916"/>
              <a:gd name="connsiteY2" fmla="*/ 3429000 h 3429000"/>
              <a:gd name="connsiteX3" fmla="*/ 0 w 5137916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7916" h="3429000">
                <a:moveTo>
                  <a:pt x="0" y="0"/>
                </a:moveTo>
                <a:lnTo>
                  <a:pt x="5137916" y="0"/>
                </a:lnTo>
                <a:lnTo>
                  <a:pt x="5137916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9979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A7A4527-EAAE-EC80-0553-26FD738BF9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20000" y="0"/>
            <a:ext cx="4572000" cy="6858000"/>
          </a:xfrm>
          <a:custGeom>
            <a:avLst/>
            <a:gdLst>
              <a:gd name="connsiteX0" fmla="*/ 0 w 4572000"/>
              <a:gd name="connsiteY0" fmla="*/ 0 h 6858000"/>
              <a:gd name="connsiteX1" fmla="*/ 4572000 w 4572000"/>
              <a:gd name="connsiteY1" fmla="*/ 0 h 6858000"/>
              <a:gd name="connsiteX2" fmla="*/ 4572000 w 4572000"/>
              <a:gd name="connsiteY2" fmla="*/ 6858000 h 6858000"/>
              <a:gd name="connsiteX3" fmla="*/ 0 w 457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6858000">
                <a:moveTo>
                  <a:pt x="0" y="0"/>
                </a:moveTo>
                <a:lnTo>
                  <a:pt x="4572000" y="0"/>
                </a:lnTo>
                <a:lnTo>
                  <a:pt x="457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25208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FC8A3D3-94C3-72FD-A7F1-12A8477118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83017" y="890731"/>
            <a:ext cx="5228283" cy="5076543"/>
          </a:xfrm>
          <a:custGeom>
            <a:avLst/>
            <a:gdLst>
              <a:gd name="connsiteX0" fmla="*/ 4827285 w 5228283"/>
              <a:gd name="connsiteY0" fmla="*/ 628368 h 5076543"/>
              <a:gd name="connsiteX1" fmla="*/ 5228283 w 5228283"/>
              <a:gd name="connsiteY1" fmla="*/ 1029366 h 5076543"/>
              <a:gd name="connsiteX2" fmla="*/ 5228282 w 5228283"/>
              <a:gd name="connsiteY2" fmla="*/ 4675545 h 5076543"/>
              <a:gd name="connsiteX3" fmla="*/ 4827284 w 5228283"/>
              <a:gd name="connsiteY3" fmla="*/ 5076543 h 5076543"/>
              <a:gd name="connsiteX4" fmla="*/ 4827285 w 5228283"/>
              <a:gd name="connsiteY4" fmla="*/ 5076542 h 5076543"/>
              <a:gd name="connsiteX5" fmla="*/ 4426287 w 5228283"/>
              <a:gd name="connsiteY5" fmla="*/ 4675544 h 5076543"/>
              <a:gd name="connsiteX6" fmla="*/ 4426287 w 5228283"/>
              <a:gd name="connsiteY6" fmla="*/ 1029366 h 5076543"/>
              <a:gd name="connsiteX7" fmla="*/ 4827285 w 5228283"/>
              <a:gd name="connsiteY7" fmla="*/ 628368 h 5076543"/>
              <a:gd name="connsiteX8" fmla="*/ 3056771 w 5228283"/>
              <a:gd name="connsiteY8" fmla="*/ 628367 h 5076543"/>
              <a:gd name="connsiteX9" fmla="*/ 3457769 w 5228283"/>
              <a:gd name="connsiteY9" fmla="*/ 1029365 h 5076543"/>
              <a:gd name="connsiteX10" fmla="*/ 3457768 w 5228283"/>
              <a:gd name="connsiteY10" fmla="*/ 4675545 h 5076543"/>
              <a:gd name="connsiteX11" fmla="*/ 3056770 w 5228283"/>
              <a:gd name="connsiteY11" fmla="*/ 5076543 h 5076543"/>
              <a:gd name="connsiteX12" fmla="*/ 3056771 w 5228283"/>
              <a:gd name="connsiteY12" fmla="*/ 5076542 h 5076543"/>
              <a:gd name="connsiteX13" fmla="*/ 2655773 w 5228283"/>
              <a:gd name="connsiteY13" fmla="*/ 4675544 h 5076543"/>
              <a:gd name="connsiteX14" fmla="*/ 2655773 w 5228283"/>
              <a:gd name="connsiteY14" fmla="*/ 1029365 h 5076543"/>
              <a:gd name="connsiteX15" fmla="*/ 3056771 w 5228283"/>
              <a:gd name="connsiteY15" fmla="*/ 628367 h 5076543"/>
              <a:gd name="connsiteX16" fmla="*/ 1286255 w 5228283"/>
              <a:gd name="connsiteY16" fmla="*/ 628367 h 5076543"/>
              <a:gd name="connsiteX17" fmla="*/ 1687253 w 5228283"/>
              <a:gd name="connsiteY17" fmla="*/ 1029365 h 5076543"/>
              <a:gd name="connsiteX18" fmla="*/ 1687252 w 5228283"/>
              <a:gd name="connsiteY18" fmla="*/ 4675545 h 5076543"/>
              <a:gd name="connsiteX19" fmla="*/ 1286254 w 5228283"/>
              <a:gd name="connsiteY19" fmla="*/ 5076543 h 5076543"/>
              <a:gd name="connsiteX20" fmla="*/ 1286255 w 5228283"/>
              <a:gd name="connsiteY20" fmla="*/ 5076542 h 5076543"/>
              <a:gd name="connsiteX21" fmla="*/ 885257 w 5228283"/>
              <a:gd name="connsiteY21" fmla="*/ 4675544 h 5076543"/>
              <a:gd name="connsiteX22" fmla="*/ 885257 w 5228283"/>
              <a:gd name="connsiteY22" fmla="*/ 1029365 h 5076543"/>
              <a:gd name="connsiteX23" fmla="*/ 1286255 w 5228283"/>
              <a:gd name="connsiteY23" fmla="*/ 628367 h 5076543"/>
              <a:gd name="connsiteX24" fmla="*/ 3942029 w 5228283"/>
              <a:gd name="connsiteY24" fmla="*/ 0 h 5076543"/>
              <a:gd name="connsiteX25" fmla="*/ 4343027 w 5228283"/>
              <a:gd name="connsiteY25" fmla="*/ 400998 h 5076543"/>
              <a:gd name="connsiteX26" fmla="*/ 4343026 w 5228283"/>
              <a:gd name="connsiteY26" fmla="*/ 4047178 h 5076543"/>
              <a:gd name="connsiteX27" fmla="*/ 3942028 w 5228283"/>
              <a:gd name="connsiteY27" fmla="*/ 4448176 h 5076543"/>
              <a:gd name="connsiteX28" fmla="*/ 3942029 w 5228283"/>
              <a:gd name="connsiteY28" fmla="*/ 4448175 h 5076543"/>
              <a:gd name="connsiteX29" fmla="*/ 3541031 w 5228283"/>
              <a:gd name="connsiteY29" fmla="*/ 4047177 h 5076543"/>
              <a:gd name="connsiteX30" fmla="*/ 3541031 w 5228283"/>
              <a:gd name="connsiteY30" fmla="*/ 400998 h 5076543"/>
              <a:gd name="connsiteX31" fmla="*/ 3942029 w 5228283"/>
              <a:gd name="connsiteY31" fmla="*/ 0 h 5076543"/>
              <a:gd name="connsiteX32" fmla="*/ 2171513 w 5228283"/>
              <a:gd name="connsiteY32" fmla="*/ 0 h 5076543"/>
              <a:gd name="connsiteX33" fmla="*/ 2572511 w 5228283"/>
              <a:gd name="connsiteY33" fmla="*/ 400998 h 5076543"/>
              <a:gd name="connsiteX34" fmla="*/ 2572510 w 5228283"/>
              <a:gd name="connsiteY34" fmla="*/ 4047178 h 5076543"/>
              <a:gd name="connsiteX35" fmla="*/ 2171512 w 5228283"/>
              <a:gd name="connsiteY35" fmla="*/ 4448176 h 5076543"/>
              <a:gd name="connsiteX36" fmla="*/ 2171513 w 5228283"/>
              <a:gd name="connsiteY36" fmla="*/ 4448175 h 5076543"/>
              <a:gd name="connsiteX37" fmla="*/ 1770515 w 5228283"/>
              <a:gd name="connsiteY37" fmla="*/ 4047177 h 5076543"/>
              <a:gd name="connsiteX38" fmla="*/ 1770515 w 5228283"/>
              <a:gd name="connsiteY38" fmla="*/ 400998 h 5076543"/>
              <a:gd name="connsiteX39" fmla="*/ 2171513 w 5228283"/>
              <a:gd name="connsiteY39" fmla="*/ 0 h 5076543"/>
              <a:gd name="connsiteX40" fmla="*/ 400997 w 5228283"/>
              <a:gd name="connsiteY40" fmla="*/ 0 h 5076543"/>
              <a:gd name="connsiteX41" fmla="*/ 801995 w 5228283"/>
              <a:gd name="connsiteY41" fmla="*/ 400998 h 5076543"/>
              <a:gd name="connsiteX42" fmla="*/ 801994 w 5228283"/>
              <a:gd name="connsiteY42" fmla="*/ 4047178 h 5076543"/>
              <a:gd name="connsiteX43" fmla="*/ 400996 w 5228283"/>
              <a:gd name="connsiteY43" fmla="*/ 4448176 h 5076543"/>
              <a:gd name="connsiteX44" fmla="*/ 400997 w 5228283"/>
              <a:gd name="connsiteY44" fmla="*/ 4448175 h 5076543"/>
              <a:gd name="connsiteX45" fmla="*/ 0 w 5228283"/>
              <a:gd name="connsiteY45" fmla="*/ 4047177 h 5076543"/>
              <a:gd name="connsiteX46" fmla="*/ 0 w 5228283"/>
              <a:gd name="connsiteY46" fmla="*/ 400998 h 5076543"/>
              <a:gd name="connsiteX47" fmla="*/ 400997 w 5228283"/>
              <a:gd name="connsiteY47" fmla="*/ 0 h 507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228283" h="5076543">
                <a:moveTo>
                  <a:pt x="4827285" y="628368"/>
                </a:moveTo>
                <a:cubicBezTo>
                  <a:pt x="5048750" y="628368"/>
                  <a:pt x="5228283" y="807901"/>
                  <a:pt x="5228283" y="1029366"/>
                </a:cubicBezTo>
                <a:cubicBezTo>
                  <a:pt x="5228283" y="2244758"/>
                  <a:pt x="5228282" y="3460152"/>
                  <a:pt x="5228282" y="4675545"/>
                </a:cubicBezTo>
                <a:cubicBezTo>
                  <a:pt x="5228282" y="4897010"/>
                  <a:pt x="5048749" y="5076543"/>
                  <a:pt x="4827284" y="5076543"/>
                </a:cubicBezTo>
                <a:lnTo>
                  <a:pt x="4827285" y="5076542"/>
                </a:lnTo>
                <a:cubicBezTo>
                  <a:pt x="4605820" y="5076542"/>
                  <a:pt x="4426287" y="4897009"/>
                  <a:pt x="4426287" y="4675544"/>
                </a:cubicBezTo>
                <a:lnTo>
                  <a:pt x="4426287" y="1029366"/>
                </a:lnTo>
                <a:cubicBezTo>
                  <a:pt x="4426287" y="807901"/>
                  <a:pt x="4605820" y="628368"/>
                  <a:pt x="4827285" y="628368"/>
                </a:cubicBezTo>
                <a:close/>
                <a:moveTo>
                  <a:pt x="3056771" y="628367"/>
                </a:moveTo>
                <a:cubicBezTo>
                  <a:pt x="3278236" y="628367"/>
                  <a:pt x="3457769" y="807900"/>
                  <a:pt x="3457769" y="1029365"/>
                </a:cubicBezTo>
                <a:cubicBezTo>
                  <a:pt x="3457769" y="2244758"/>
                  <a:pt x="3457768" y="3460152"/>
                  <a:pt x="3457768" y="4675545"/>
                </a:cubicBezTo>
                <a:cubicBezTo>
                  <a:pt x="3457768" y="4897010"/>
                  <a:pt x="3278235" y="5076543"/>
                  <a:pt x="3056770" y="5076543"/>
                </a:cubicBezTo>
                <a:lnTo>
                  <a:pt x="3056771" y="5076542"/>
                </a:lnTo>
                <a:cubicBezTo>
                  <a:pt x="2835306" y="5076542"/>
                  <a:pt x="2655773" y="4897009"/>
                  <a:pt x="2655773" y="4675544"/>
                </a:cubicBezTo>
                <a:lnTo>
                  <a:pt x="2655773" y="1029365"/>
                </a:lnTo>
                <a:cubicBezTo>
                  <a:pt x="2655773" y="807900"/>
                  <a:pt x="2835306" y="628367"/>
                  <a:pt x="3056771" y="628367"/>
                </a:cubicBezTo>
                <a:close/>
                <a:moveTo>
                  <a:pt x="1286255" y="628367"/>
                </a:moveTo>
                <a:cubicBezTo>
                  <a:pt x="1507720" y="628367"/>
                  <a:pt x="1687253" y="807900"/>
                  <a:pt x="1687253" y="1029365"/>
                </a:cubicBezTo>
                <a:cubicBezTo>
                  <a:pt x="1687253" y="2244758"/>
                  <a:pt x="1687252" y="3460152"/>
                  <a:pt x="1687252" y="4675545"/>
                </a:cubicBezTo>
                <a:cubicBezTo>
                  <a:pt x="1687252" y="4897010"/>
                  <a:pt x="1507719" y="5076543"/>
                  <a:pt x="1286254" y="5076543"/>
                </a:cubicBezTo>
                <a:lnTo>
                  <a:pt x="1286255" y="5076542"/>
                </a:lnTo>
                <a:cubicBezTo>
                  <a:pt x="1064790" y="5076542"/>
                  <a:pt x="885257" y="4897009"/>
                  <a:pt x="885257" y="4675544"/>
                </a:cubicBezTo>
                <a:lnTo>
                  <a:pt x="885257" y="1029365"/>
                </a:lnTo>
                <a:cubicBezTo>
                  <a:pt x="885257" y="807900"/>
                  <a:pt x="1064790" y="628367"/>
                  <a:pt x="1286255" y="628367"/>
                </a:cubicBezTo>
                <a:close/>
                <a:moveTo>
                  <a:pt x="3942029" y="0"/>
                </a:moveTo>
                <a:cubicBezTo>
                  <a:pt x="4163494" y="0"/>
                  <a:pt x="4343027" y="179533"/>
                  <a:pt x="4343027" y="400998"/>
                </a:cubicBezTo>
                <a:cubicBezTo>
                  <a:pt x="4343027" y="1616391"/>
                  <a:pt x="4343026" y="2831785"/>
                  <a:pt x="4343026" y="4047178"/>
                </a:cubicBezTo>
                <a:cubicBezTo>
                  <a:pt x="4343026" y="4268643"/>
                  <a:pt x="4163493" y="4448176"/>
                  <a:pt x="3942028" y="4448176"/>
                </a:cubicBezTo>
                <a:lnTo>
                  <a:pt x="3942029" y="4448175"/>
                </a:lnTo>
                <a:cubicBezTo>
                  <a:pt x="3720564" y="4448175"/>
                  <a:pt x="3541031" y="4268642"/>
                  <a:pt x="3541031" y="4047177"/>
                </a:cubicBezTo>
                <a:lnTo>
                  <a:pt x="3541031" y="400998"/>
                </a:lnTo>
                <a:cubicBezTo>
                  <a:pt x="3541031" y="179533"/>
                  <a:pt x="3720564" y="0"/>
                  <a:pt x="3942029" y="0"/>
                </a:cubicBezTo>
                <a:close/>
                <a:moveTo>
                  <a:pt x="2171513" y="0"/>
                </a:moveTo>
                <a:cubicBezTo>
                  <a:pt x="2392978" y="0"/>
                  <a:pt x="2572511" y="179533"/>
                  <a:pt x="2572511" y="400998"/>
                </a:cubicBezTo>
                <a:cubicBezTo>
                  <a:pt x="2572511" y="1616391"/>
                  <a:pt x="2572510" y="2831785"/>
                  <a:pt x="2572510" y="4047178"/>
                </a:cubicBezTo>
                <a:cubicBezTo>
                  <a:pt x="2572510" y="4268643"/>
                  <a:pt x="2392977" y="4448176"/>
                  <a:pt x="2171512" y="4448176"/>
                </a:cubicBezTo>
                <a:lnTo>
                  <a:pt x="2171513" y="4448175"/>
                </a:lnTo>
                <a:cubicBezTo>
                  <a:pt x="1950048" y="4448175"/>
                  <a:pt x="1770515" y="4268642"/>
                  <a:pt x="1770515" y="4047177"/>
                </a:cubicBezTo>
                <a:lnTo>
                  <a:pt x="1770515" y="400998"/>
                </a:lnTo>
                <a:cubicBezTo>
                  <a:pt x="1770515" y="179533"/>
                  <a:pt x="1950048" y="0"/>
                  <a:pt x="2171513" y="0"/>
                </a:cubicBezTo>
                <a:close/>
                <a:moveTo>
                  <a:pt x="400997" y="0"/>
                </a:moveTo>
                <a:cubicBezTo>
                  <a:pt x="622462" y="0"/>
                  <a:pt x="801995" y="179533"/>
                  <a:pt x="801995" y="400998"/>
                </a:cubicBezTo>
                <a:cubicBezTo>
                  <a:pt x="801995" y="1616391"/>
                  <a:pt x="801994" y="2831785"/>
                  <a:pt x="801994" y="4047178"/>
                </a:cubicBezTo>
                <a:cubicBezTo>
                  <a:pt x="801994" y="4268643"/>
                  <a:pt x="622461" y="4448176"/>
                  <a:pt x="400996" y="4448176"/>
                </a:cubicBezTo>
                <a:lnTo>
                  <a:pt x="400997" y="4448175"/>
                </a:lnTo>
                <a:cubicBezTo>
                  <a:pt x="179532" y="4448175"/>
                  <a:pt x="0" y="4268642"/>
                  <a:pt x="0" y="4047177"/>
                </a:cubicBezTo>
                <a:lnTo>
                  <a:pt x="0" y="400998"/>
                </a:lnTo>
                <a:cubicBezTo>
                  <a:pt x="0" y="179533"/>
                  <a:pt x="179532" y="0"/>
                  <a:pt x="400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20690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1FEBFB23-27E5-DB3E-411D-5316C5BF0E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983982" y="3344590"/>
            <a:ext cx="3004175" cy="3513410"/>
          </a:xfrm>
          <a:custGeom>
            <a:avLst/>
            <a:gdLst>
              <a:gd name="connsiteX0" fmla="*/ 1974640 w 3004175"/>
              <a:gd name="connsiteY0" fmla="*/ 0 h 3513410"/>
              <a:gd name="connsiteX1" fmla="*/ 3004175 w 3004175"/>
              <a:gd name="connsiteY1" fmla="*/ 1783206 h 3513410"/>
              <a:gd name="connsiteX2" fmla="*/ 2962486 w 3004175"/>
              <a:gd name="connsiteY2" fmla="*/ 1808533 h 3513410"/>
              <a:gd name="connsiteX3" fmla="*/ 2056011 w 3004175"/>
              <a:gd name="connsiteY3" fmla="*/ 3513410 h 3513410"/>
              <a:gd name="connsiteX4" fmla="*/ 0 w 3004175"/>
              <a:gd name="connsiteY4" fmla="*/ 3513410 h 3513410"/>
              <a:gd name="connsiteX5" fmla="*/ 1812951 w 3004175"/>
              <a:gd name="connsiteY5" fmla="*/ 103657 h 351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04175" h="3513410">
                <a:moveTo>
                  <a:pt x="1974640" y="0"/>
                </a:moveTo>
                <a:lnTo>
                  <a:pt x="3004175" y="1783206"/>
                </a:lnTo>
                <a:lnTo>
                  <a:pt x="2962486" y="1808533"/>
                </a:lnTo>
                <a:cubicBezTo>
                  <a:pt x="2415584" y="2178013"/>
                  <a:pt x="2056011" y="2803720"/>
                  <a:pt x="2056011" y="3513410"/>
                </a:cubicBezTo>
                <a:lnTo>
                  <a:pt x="0" y="3513410"/>
                </a:lnTo>
                <a:cubicBezTo>
                  <a:pt x="0" y="2094030"/>
                  <a:pt x="719147" y="842617"/>
                  <a:pt x="1812951" y="10365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54A77E41-ED62-97CF-208D-3478D5BE66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8139" y="2745978"/>
            <a:ext cx="3975724" cy="2294102"/>
          </a:xfrm>
          <a:custGeom>
            <a:avLst/>
            <a:gdLst>
              <a:gd name="connsiteX0" fmla="*/ 1987862 w 3975724"/>
              <a:gd name="connsiteY0" fmla="*/ 0 h 2294102"/>
              <a:gd name="connsiteX1" fmla="*/ 3947896 w 3975724"/>
              <a:gd name="connsiteY1" fmla="*/ 496299 h 2294102"/>
              <a:gd name="connsiteX2" fmla="*/ 3975724 w 3975724"/>
              <a:gd name="connsiteY2" fmla="*/ 512299 h 2294102"/>
              <a:gd name="connsiteX3" fmla="*/ 2947000 w 3975724"/>
              <a:gd name="connsiteY3" fmla="*/ 2294102 h 2294102"/>
              <a:gd name="connsiteX4" fmla="*/ 2788154 w 3975724"/>
              <a:gd name="connsiteY4" fmla="*/ 2217582 h 2294102"/>
              <a:gd name="connsiteX5" fmla="*/ 1987862 w 3975724"/>
              <a:gd name="connsiteY5" fmla="*/ 2056011 h 2294102"/>
              <a:gd name="connsiteX6" fmla="*/ 1187570 w 3975724"/>
              <a:gd name="connsiteY6" fmla="*/ 2217582 h 2294102"/>
              <a:gd name="connsiteX7" fmla="*/ 1028724 w 3975724"/>
              <a:gd name="connsiteY7" fmla="*/ 2294102 h 2294102"/>
              <a:gd name="connsiteX8" fmla="*/ 0 w 3975724"/>
              <a:gd name="connsiteY8" fmla="*/ 512300 h 2294102"/>
              <a:gd name="connsiteX9" fmla="*/ 27828 w 3975724"/>
              <a:gd name="connsiteY9" fmla="*/ 496299 h 2294102"/>
              <a:gd name="connsiteX10" fmla="*/ 1987862 w 3975724"/>
              <a:gd name="connsiteY10" fmla="*/ 0 h 2294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975724" h="2294102">
                <a:moveTo>
                  <a:pt x="1987862" y="0"/>
                </a:moveTo>
                <a:cubicBezTo>
                  <a:pt x="2697552" y="0"/>
                  <a:pt x="3365250" y="179786"/>
                  <a:pt x="3947896" y="496299"/>
                </a:cubicBezTo>
                <a:lnTo>
                  <a:pt x="3975724" y="512299"/>
                </a:lnTo>
                <a:lnTo>
                  <a:pt x="2947000" y="2294102"/>
                </a:lnTo>
                <a:lnTo>
                  <a:pt x="2788154" y="2217582"/>
                </a:lnTo>
                <a:cubicBezTo>
                  <a:pt x="2542177" y="2113542"/>
                  <a:pt x="2271738" y="2056011"/>
                  <a:pt x="1987862" y="2056011"/>
                </a:cubicBezTo>
                <a:cubicBezTo>
                  <a:pt x="1703986" y="2056011"/>
                  <a:pt x="1433548" y="2113542"/>
                  <a:pt x="1187570" y="2217582"/>
                </a:cubicBezTo>
                <a:lnTo>
                  <a:pt x="1028724" y="2294102"/>
                </a:lnTo>
                <a:lnTo>
                  <a:pt x="0" y="512300"/>
                </a:lnTo>
                <a:lnTo>
                  <a:pt x="27828" y="496299"/>
                </a:lnTo>
                <a:cubicBezTo>
                  <a:pt x="610474" y="179786"/>
                  <a:pt x="1278173" y="0"/>
                  <a:pt x="19878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C3B36231-B5CB-D4E7-5623-98F433D69CB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03852" y="3344590"/>
            <a:ext cx="3004169" cy="3513410"/>
          </a:xfrm>
          <a:custGeom>
            <a:avLst/>
            <a:gdLst>
              <a:gd name="connsiteX0" fmla="*/ 1029535 w 3004169"/>
              <a:gd name="connsiteY0" fmla="*/ 0 h 3513410"/>
              <a:gd name="connsiteX1" fmla="*/ 1191224 w 3004169"/>
              <a:gd name="connsiteY1" fmla="*/ 103657 h 3513410"/>
              <a:gd name="connsiteX2" fmla="*/ 2995832 w 3004169"/>
              <a:gd name="connsiteY2" fmla="*/ 3249329 h 3513410"/>
              <a:gd name="connsiteX3" fmla="*/ 3004169 w 3004169"/>
              <a:gd name="connsiteY3" fmla="*/ 3513222 h 3513410"/>
              <a:gd name="connsiteX4" fmla="*/ 3004169 w 3004169"/>
              <a:gd name="connsiteY4" fmla="*/ 3513410 h 3513410"/>
              <a:gd name="connsiteX5" fmla="*/ 948164 w 3004169"/>
              <a:gd name="connsiteY5" fmla="*/ 3513410 h 3513410"/>
              <a:gd name="connsiteX6" fmla="*/ 41689 w 3004169"/>
              <a:gd name="connsiteY6" fmla="*/ 1808533 h 3513410"/>
              <a:gd name="connsiteX7" fmla="*/ 0 w 3004169"/>
              <a:gd name="connsiteY7" fmla="*/ 1783206 h 351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04169" h="3513410">
                <a:moveTo>
                  <a:pt x="1029535" y="0"/>
                </a:moveTo>
                <a:lnTo>
                  <a:pt x="1191224" y="103657"/>
                </a:lnTo>
                <a:cubicBezTo>
                  <a:pt x="2216666" y="796432"/>
                  <a:pt x="2912818" y="1939605"/>
                  <a:pt x="2995832" y="3249329"/>
                </a:cubicBezTo>
                <a:lnTo>
                  <a:pt x="3004169" y="3513222"/>
                </a:lnTo>
                <a:lnTo>
                  <a:pt x="3004169" y="3513410"/>
                </a:lnTo>
                <a:lnTo>
                  <a:pt x="948164" y="3513410"/>
                </a:lnTo>
                <a:cubicBezTo>
                  <a:pt x="948164" y="2803720"/>
                  <a:pt x="588591" y="2178013"/>
                  <a:pt x="41689" y="1808533"/>
                </a:cubicBezTo>
                <a:lnTo>
                  <a:pt x="0" y="178320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78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89368912-67D5-2F0B-5E9E-C75FDD84AD2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862197" y="2"/>
            <a:ext cx="2329811" cy="6857996"/>
          </a:xfrm>
          <a:custGeom>
            <a:avLst/>
            <a:gdLst>
              <a:gd name="connsiteX0" fmla="*/ 0 w 2329811"/>
              <a:gd name="connsiteY0" fmla="*/ 0 h 6857996"/>
              <a:gd name="connsiteX1" fmla="*/ 2329811 w 2329811"/>
              <a:gd name="connsiteY1" fmla="*/ 0 h 6857996"/>
              <a:gd name="connsiteX2" fmla="*/ 2329811 w 2329811"/>
              <a:gd name="connsiteY2" fmla="*/ 6857996 h 6857996"/>
              <a:gd name="connsiteX3" fmla="*/ 0 w 2329811"/>
              <a:gd name="connsiteY3" fmla="*/ 6857996 h 685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9811" h="6857996">
                <a:moveTo>
                  <a:pt x="0" y="0"/>
                </a:moveTo>
                <a:lnTo>
                  <a:pt x="2329811" y="0"/>
                </a:lnTo>
                <a:lnTo>
                  <a:pt x="2329811" y="6857996"/>
                </a:lnTo>
                <a:lnTo>
                  <a:pt x="0" y="685799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13675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FE17D531-30AD-5BBE-0B08-B43DEBD9FD5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49904" y="3643314"/>
            <a:ext cx="2762250" cy="2295525"/>
          </a:xfrm>
          <a:custGeom>
            <a:avLst/>
            <a:gdLst>
              <a:gd name="connsiteX0" fmla="*/ 0 w 2762250"/>
              <a:gd name="connsiteY0" fmla="*/ 0 h 2295525"/>
              <a:gd name="connsiteX1" fmla="*/ 2762250 w 2762250"/>
              <a:gd name="connsiteY1" fmla="*/ 0 h 2295525"/>
              <a:gd name="connsiteX2" fmla="*/ 2762250 w 2762250"/>
              <a:gd name="connsiteY2" fmla="*/ 2295525 h 2295525"/>
              <a:gd name="connsiteX3" fmla="*/ 0 w 2762250"/>
              <a:gd name="connsiteY3" fmla="*/ 2295525 h 2295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2250" h="2295525">
                <a:moveTo>
                  <a:pt x="0" y="0"/>
                </a:moveTo>
                <a:lnTo>
                  <a:pt x="2762250" y="0"/>
                </a:lnTo>
                <a:lnTo>
                  <a:pt x="2762250" y="2295525"/>
                </a:lnTo>
                <a:lnTo>
                  <a:pt x="0" y="22955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1A5A20B4-18B3-579E-8699-9C05AAB51F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87654" y="919165"/>
            <a:ext cx="2762250" cy="2295525"/>
          </a:xfrm>
          <a:custGeom>
            <a:avLst/>
            <a:gdLst>
              <a:gd name="connsiteX0" fmla="*/ 0 w 2762250"/>
              <a:gd name="connsiteY0" fmla="*/ 0 h 2295525"/>
              <a:gd name="connsiteX1" fmla="*/ 2762250 w 2762250"/>
              <a:gd name="connsiteY1" fmla="*/ 0 h 2295525"/>
              <a:gd name="connsiteX2" fmla="*/ 2762250 w 2762250"/>
              <a:gd name="connsiteY2" fmla="*/ 2295525 h 2295525"/>
              <a:gd name="connsiteX3" fmla="*/ 0 w 2762250"/>
              <a:gd name="connsiteY3" fmla="*/ 2295525 h 2295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2250" h="2295525">
                <a:moveTo>
                  <a:pt x="0" y="0"/>
                </a:moveTo>
                <a:lnTo>
                  <a:pt x="2762250" y="0"/>
                </a:lnTo>
                <a:lnTo>
                  <a:pt x="2762250" y="2295525"/>
                </a:lnTo>
                <a:lnTo>
                  <a:pt x="0" y="22955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86955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017B7770-9C14-34BE-CFB3-F3F6356725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476626" cy="6858000"/>
          </a:xfrm>
          <a:custGeom>
            <a:avLst/>
            <a:gdLst>
              <a:gd name="connsiteX0" fmla="*/ 0 w 3476626"/>
              <a:gd name="connsiteY0" fmla="*/ 0 h 6858000"/>
              <a:gd name="connsiteX1" fmla="*/ 3476626 w 3476626"/>
              <a:gd name="connsiteY1" fmla="*/ 0 h 6858000"/>
              <a:gd name="connsiteX2" fmla="*/ 3476626 w 3476626"/>
              <a:gd name="connsiteY2" fmla="*/ 6858000 h 6858000"/>
              <a:gd name="connsiteX3" fmla="*/ 0 w 347662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6626" h="6858000">
                <a:moveTo>
                  <a:pt x="0" y="0"/>
                </a:moveTo>
                <a:lnTo>
                  <a:pt x="3476626" y="0"/>
                </a:lnTo>
                <a:lnTo>
                  <a:pt x="3476626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1091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C4200A25-E25F-A751-4D80-F62756C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424" y="0"/>
            <a:ext cx="6105425" cy="6858000"/>
          </a:xfrm>
          <a:custGeom>
            <a:avLst/>
            <a:gdLst>
              <a:gd name="connsiteX0" fmla="*/ 0 w 6105425"/>
              <a:gd name="connsiteY0" fmla="*/ 0 h 6858000"/>
              <a:gd name="connsiteX1" fmla="*/ 6105425 w 6105425"/>
              <a:gd name="connsiteY1" fmla="*/ 0 h 6858000"/>
              <a:gd name="connsiteX2" fmla="*/ 6105425 w 6105425"/>
              <a:gd name="connsiteY2" fmla="*/ 6858000 h 6858000"/>
              <a:gd name="connsiteX3" fmla="*/ 0 w 61054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5425" h="6858000">
                <a:moveTo>
                  <a:pt x="0" y="0"/>
                </a:moveTo>
                <a:lnTo>
                  <a:pt x="6105425" y="0"/>
                </a:lnTo>
                <a:lnTo>
                  <a:pt x="610542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40257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E5CFE1ED-B639-5E7A-7214-D612CEE0F2E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74067" y="3525996"/>
            <a:ext cx="2578100" cy="2540000"/>
          </a:xfrm>
          <a:custGeom>
            <a:avLst/>
            <a:gdLst>
              <a:gd name="connsiteX0" fmla="*/ 423342 w 2578100"/>
              <a:gd name="connsiteY0" fmla="*/ 0 h 2540000"/>
              <a:gd name="connsiteX1" fmla="*/ 2154758 w 2578100"/>
              <a:gd name="connsiteY1" fmla="*/ 0 h 2540000"/>
              <a:gd name="connsiteX2" fmla="*/ 2578100 w 2578100"/>
              <a:gd name="connsiteY2" fmla="*/ 423342 h 2540000"/>
              <a:gd name="connsiteX3" fmla="*/ 2578100 w 2578100"/>
              <a:gd name="connsiteY3" fmla="*/ 2116658 h 2540000"/>
              <a:gd name="connsiteX4" fmla="*/ 2154758 w 2578100"/>
              <a:gd name="connsiteY4" fmla="*/ 2540000 h 2540000"/>
              <a:gd name="connsiteX5" fmla="*/ 423342 w 2578100"/>
              <a:gd name="connsiteY5" fmla="*/ 2540000 h 2540000"/>
              <a:gd name="connsiteX6" fmla="*/ 0 w 2578100"/>
              <a:gd name="connsiteY6" fmla="*/ 2116658 h 2540000"/>
              <a:gd name="connsiteX7" fmla="*/ 0 w 2578100"/>
              <a:gd name="connsiteY7" fmla="*/ 423342 h 2540000"/>
              <a:gd name="connsiteX8" fmla="*/ 423342 w 2578100"/>
              <a:gd name="connsiteY8" fmla="*/ 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8100" h="2540000">
                <a:moveTo>
                  <a:pt x="423342" y="0"/>
                </a:moveTo>
                <a:lnTo>
                  <a:pt x="2154758" y="0"/>
                </a:lnTo>
                <a:cubicBezTo>
                  <a:pt x="2388563" y="0"/>
                  <a:pt x="2578100" y="189537"/>
                  <a:pt x="2578100" y="423342"/>
                </a:cubicBezTo>
                <a:lnTo>
                  <a:pt x="2578100" y="2116658"/>
                </a:lnTo>
                <a:cubicBezTo>
                  <a:pt x="2578100" y="2350463"/>
                  <a:pt x="2388563" y="2540000"/>
                  <a:pt x="2154758" y="2540000"/>
                </a:cubicBezTo>
                <a:lnTo>
                  <a:pt x="423342" y="2540000"/>
                </a:lnTo>
                <a:cubicBezTo>
                  <a:pt x="189537" y="2540000"/>
                  <a:pt x="0" y="2350463"/>
                  <a:pt x="0" y="2116658"/>
                </a:cubicBezTo>
                <a:lnTo>
                  <a:pt x="0" y="423342"/>
                </a:lnTo>
                <a:cubicBezTo>
                  <a:pt x="0" y="189537"/>
                  <a:pt x="189537" y="0"/>
                  <a:pt x="4233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62C1F0A4-4921-552B-DE88-0882507D94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1665" y="1866900"/>
            <a:ext cx="2578100" cy="2540000"/>
          </a:xfrm>
          <a:custGeom>
            <a:avLst/>
            <a:gdLst>
              <a:gd name="connsiteX0" fmla="*/ 423342 w 2578100"/>
              <a:gd name="connsiteY0" fmla="*/ 0 h 2540000"/>
              <a:gd name="connsiteX1" fmla="*/ 2154758 w 2578100"/>
              <a:gd name="connsiteY1" fmla="*/ 0 h 2540000"/>
              <a:gd name="connsiteX2" fmla="*/ 2578100 w 2578100"/>
              <a:gd name="connsiteY2" fmla="*/ 423342 h 2540000"/>
              <a:gd name="connsiteX3" fmla="*/ 2578100 w 2578100"/>
              <a:gd name="connsiteY3" fmla="*/ 2116658 h 2540000"/>
              <a:gd name="connsiteX4" fmla="*/ 2154758 w 2578100"/>
              <a:gd name="connsiteY4" fmla="*/ 2540000 h 2540000"/>
              <a:gd name="connsiteX5" fmla="*/ 423342 w 2578100"/>
              <a:gd name="connsiteY5" fmla="*/ 2540000 h 2540000"/>
              <a:gd name="connsiteX6" fmla="*/ 0 w 2578100"/>
              <a:gd name="connsiteY6" fmla="*/ 2116658 h 2540000"/>
              <a:gd name="connsiteX7" fmla="*/ 0 w 2578100"/>
              <a:gd name="connsiteY7" fmla="*/ 423342 h 2540000"/>
              <a:gd name="connsiteX8" fmla="*/ 423342 w 2578100"/>
              <a:gd name="connsiteY8" fmla="*/ 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8100" h="2540000">
                <a:moveTo>
                  <a:pt x="423342" y="0"/>
                </a:moveTo>
                <a:lnTo>
                  <a:pt x="2154758" y="0"/>
                </a:lnTo>
                <a:cubicBezTo>
                  <a:pt x="2388563" y="0"/>
                  <a:pt x="2578100" y="189537"/>
                  <a:pt x="2578100" y="423342"/>
                </a:cubicBezTo>
                <a:lnTo>
                  <a:pt x="2578100" y="2116658"/>
                </a:lnTo>
                <a:cubicBezTo>
                  <a:pt x="2578100" y="2350463"/>
                  <a:pt x="2388563" y="2540000"/>
                  <a:pt x="2154758" y="2540000"/>
                </a:cubicBezTo>
                <a:lnTo>
                  <a:pt x="423342" y="2540000"/>
                </a:lnTo>
                <a:cubicBezTo>
                  <a:pt x="189537" y="2540000"/>
                  <a:pt x="0" y="2350463"/>
                  <a:pt x="0" y="2116658"/>
                </a:cubicBezTo>
                <a:lnTo>
                  <a:pt x="0" y="423342"/>
                </a:lnTo>
                <a:cubicBezTo>
                  <a:pt x="0" y="189537"/>
                  <a:pt x="189537" y="0"/>
                  <a:pt x="4233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862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AE20D3D4-33E4-58E7-B75D-84F98DF426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81964" y="2184676"/>
            <a:ext cx="3410858" cy="3410858"/>
          </a:xfrm>
          <a:custGeom>
            <a:avLst/>
            <a:gdLst>
              <a:gd name="connsiteX0" fmla="*/ 1705429 w 3410858"/>
              <a:gd name="connsiteY0" fmla="*/ 0 h 3410858"/>
              <a:gd name="connsiteX1" fmla="*/ 3410858 w 3410858"/>
              <a:gd name="connsiteY1" fmla="*/ 1705429 h 3410858"/>
              <a:gd name="connsiteX2" fmla="*/ 1705429 w 3410858"/>
              <a:gd name="connsiteY2" fmla="*/ 3410858 h 3410858"/>
              <a:gd name="connsiteX3" fmla="*/ 0 w 3410858"/>
              <a:gd name="connsiteY3" fmla="*/ 1705429 h 3410858"/>
              <a:gd name="connsiteX4" fmla="*/ 1705429 w 3410858"/>
              <a:gd name="connsiteY4" fmla="*/ 0 h 341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0858" h="3410858">
                <a:moveTo>
                  <a:pt x="1705429" y="0"/>
                </a:moveTo>
                <a:cubicBezTo>
                  <a:pt x="2647311" y="0"/>
                  <a:pt x="3410858" y="763547"/>
                  <a:pt x="3410858" y="1705429"/>
                </a:cubicBezTo>
                <a:cubicBezTo>
                  <a:pt x="3410858" y="2647311"/>
                  <a:pt x="2647311" y="3410858"/>
                  <a:pt x="1705429" y="3410858"/>
                </a:cubicBezTo>
                <a:cubicBezTo>
                  <a:pt x="763547" y="3410858"/>
                  <a:pt x="0" y="2647311"/>
                  <a:pt x="0" y="1705429"/>
                </a:cubicBezTo>
                <a:cubicBezTo>
                  <a:pt x="0" y="763547"/>
                  <a:pt x="763547" y="0"/>
                  <a:pt x="170542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7079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9C0F696-DED1-B2BD-C656-9EA38DCE8E1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913" y="549276"/>
            <a:ext cx="3134858" cy="5763886"/>
          </a:xfrm>
          <a:custGeom>
            <a:avLst/>
            <a:gdLst>
              <a:gd name="connsiteX0" fmla="*/ 0 w 3134858"/>
              <a:gd name="connsiteY0" fmla="*/ 0 h 5763886"/>
              <a:gd name="connsiteX1" fmla="*/ 3134858 w 3134858"/>
              <a:gd name="connsiteY1" fmla="*/ 0 h 5763886"/>
              <a:gd name="connsiteX2" fmla="*/ 3134858 w 3134858"/>
              <a:gd name="connsiteY2" fmla="*/ 5763886 h 5763886"/>
              <a:gd name="connsiteX3" fmla="*/ 0 w 3134858"/>
              <a:gd name="connsiteY3" fmla="*/ 5763886 h 576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4858" h="5763886">
                <a:moveTo>
                  <a:pt x="0" y="0"/>
                </a:moveTo>
                <a:lnTo>
                  <a:pt x="3134858" y="0"/>
                </a:lnTo>
                <a:lnTo>
                  <a:pt x="3134858" y="5763886"/>
                </a:lnTo>
                <a:lnTo>
                  <a:pt x="0" y="57638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91421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282844C-7A38-210A-3693-1EDD6E4E40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9118" y="0"/>
            <a:ext cx="5582882" cy="6858000"/>
          </a:xfrm>
          <a:custGeom>
            <a:avLst/>
            <a:gdLst>
              <a:gd name="connsiteX0" fmla="*/ 0 w 5582882"/>
              <a:gd name="connsiteY0" fmla="*/ 0 h 6858000"/>
              <a:gd name="connsiteX1" fmla="*/ 5582882 w 5582882"/>
              <a:gd name="connsiteY1" fmla="*/ 0 h 6858000"/>
              <a:gd name="connsiteX2" fmla="*/ 5582882 w 5582882"/>
              <a:gd name="connsiteY2" fmla="*/ 6858000 h 6858000"/>
              <a:gd name="connsiteX3" fmla="*/ 0 w 558288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82882" h="6858000">
                <a:moveTo>
                  <a:pt x="0" y="0"/>
                </a:moveTo>
                <a:lnTo>
                  <a:pt x="5582882" y="0"/>
                </a:lnTo>
                <a:lnTo>
                  <a:pt x="558288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94116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84439E0C-E816-9A50-6243-7F4378FF91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18478" y="2235200"/>
            <a:ext cx="2797922" cy="2870200"/>
          </a:xfrm>
          <a:custGeom>
            <a:avLst/>
            <a:gdLst>
              <a:gd name="connsiteX0" fmla="*/ 0 w 2797922"/>
              <a:gd name="connsiteY0" fmla="*/ 0 h 2870200"/>
              <a:gd name="connsiteX1" fmla="*/ 2797922 w 2797922"/>
              <a:gd name="connsiteY1" fmla="*/ 0 h 2870200"/>
              <a:gd name="connsiteX2" fmla="*/ 2797922 w 2797922"/>
              <a:gd name="connsiteY2" fmla="*/ 2870200 h 2870200"/>
              <a:gd name="connsiteX3" fmla="*/ 0 w 2797922"/>
              <a:gd name="connsiteY3" fmla="*/ 287020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7922" h="2870200">
                <a:moveTo>
                  <a:pt x="0" y="0"/>
                </a:moveTo>
                <a:lnTo>
                  <a:pt x="2797922" y="0"/>
                </a:lnTo>
                <a:lnTo>
                  <a:pt x="2797922" y="2870200"/>
                </a:lnTo>
                <a:lnTo>
                  <a:pt x="0" y="2870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B3064FAD-EA9D-992E-910C-B0B0BFAE41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9955" y="2235201"/>
            <a:ext cx="3932488" cy="2870200"/>
          </a:xfrm>
          <a:custGeom>
            <a:avLst/>
            <a:gdLst>
              <a:gd name="connsiteX0" fmla="*/ 0 w 3932488"/>
              <a:gd name="connsiteY0" fmla="*/ 0 h 2870200"/>
              <a:gd name="connsiteX1" fmla="*/ 3932488 w 3932488"/>
              <a:gd name="connsiteY1" fmla="*/ 0 h 2870200"/>
              <a:gd name="connsiteX2" fmla="*/ 3932488 w 3932488"/>
              <a:gd name="connsiteY2" fmla="*/ 2870200 h 2870200"/>
              <a:gd name="connsiteX3" fmla="*/ 0 w 3932488"/>
              <a:gd name="connsiteY3" fmla="*/ 287020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32488" h="2870200">
                <a:moveTo>
                  <a:pt x="0" y="0"/>
                </a:moveTo>
                <a:lnTo>
                  <a:pt x="3932488" y="0"/>
                </a:lnTo>
                <a:lnTo>
                  <a:pt x="3932488" y="2870200"/>
                </a:lnTo>
                <a:lnTo>
                  <a:pt x="0" y="2870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AE8E4D6-1068-5345-9186-10C500749C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636000" y="2235201"/>
            <a:ext cx="2137522" cy="2870200"/>
          </a:xfrm>
          <a:custGeom>
            <a:avLst/>
            <a:gdLst>
              <a:gd name="connsiteX0" fmla="*/ 0 w 2137522"/>
              <a:gd name="connsiteY0" fmla="*/ 0 h 2870200"/>
              <a:gd name="connsiteX1" fmla="*/ 2137522 w 2137522"/>
              <a:gd name="connsiteY1" fmla="*/ 0 h 2870200"/>
              <a:gd name="connsiteX2" fmla="*/ 2137522 w 2137522"/>
              <a:gd name="connsiteY2" fmla="*/ 2870200 h 2870200"/>
              <a:gd name="connsiteX3" fmla="*/ 0 w 2137522"/>
              <a:gd name="connsiteY3" fmla="*/ 287020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7522" h="2870200">
                <a:moveTo>
                  <a:pt x="0" y="0"/>
                </a:moveTo>
                <a:lnTo>
                  <a:pt x="2137522" y="0"/>
                </a:lnTo>
                <a:lnTo>
                  <a:pt x="2137522" y="2870200"/>
                </a:lnTo>
                <a:lnTo>
                  <a:pt x="0" y="2870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32753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BBAB1AAD-2CE0-4B99-9544-7431C574BF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739" y="1514168"/>
            <a:ext cx="7021513" cy="4798992"/>
          </a:xfrm>
          <a:custGeom>
            <a:avLst/>
            <a:gdLst>
              <a:gd name="connsiteX0" fmla="*/ 0 w 7021513"/>
              <a:gd name="connsiteY0" fmla="*/ 0 h 4798992"/>
              <a:gd name="connsiteX1" fmla="*/ 7021513 w 7021513"/>
              <a:gd name="connsiteY1" fmla="*/ 0 h 4798992"/>
              <a:gd name="connsiteX2" fmla="*/ 7021513 w 7021513"/>
              <a:gd name="connsiteY2" fmla="*/ 4798992 h 4798992"/>
              <a:gd name="connsiteX3" fmla="*/ 0 w 7021513"/>
              <a:gd name="connsiteY3" fmla="*/ 4798992 h 479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21513" h="4798992">
                <a:moveTo>
                  <a:pt x="0" y="0"/>
                </a:moveTo>
                <a:lnTo>
                  <a:pt x="7021513" y="0"/>
                </a:lnTo>
                <a:lnTo>
                  <a:pt x="7021513" y="4798992"/>
                </a:lnTo>
                <a:lnTo>
                  <a:pt x="0" y="479899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83121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9674656-6401-66C2-F6A0-1E6308CAAD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6857998 h 6858000"/>
              <a:gd name="connsiteX5" fmla="*/ 2106232 w 6096000"/>
              <a:gd name="connsiteY5" fmla="*/ 1 h 6858000"/>
              <a:gd name="connsiteX6" fmla="*/ 0 w 6096000"/>
              <a:gd name="connsiteY6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lnTo>
                  <a:pt x="0" y="6857998"/>
                </a:lnTo>
                <a:lnTo>
                  <a:pt x="2106232" y="1"/>
                </a:lnTo>
                <a:lnTo>
                  <a:pt x="0" y="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580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D4B06028-635C-A8EF-76FC-446C26EC1F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97827" y="5"/>
            <a:ext cx="8294176" cy="1268413"/>
          </a:xfrm>
          <a:custGeom>
            <a:avLst/>
            <a:gdLst>
              <a:gd name="connsiteX0" fmla="*/ 0 w 8294176"/>
              <a:gd name="connsiteY0" fmla="*/ 0 h 1268413"/>
              <a:gd name="connsiteX1" fmla="*/ 8294176 w 8294176"/>
              <a:gd name="connsiteY1" fmla="*/ 0 h 1268413"/>
              <a:gd name="connsiteX2" fmla="*/ 8294176 w 8294176"/>
              <a:gd name="connsiteY2" fmla="*/ 1268413 h 1268413"/>
              <a:gd name="connsiteX3" fmla="*/ 0 w 8294176"/>
              <a:gd name="connsiteY3" fmla="*/ 1268413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94176" h="1268413">
                <a:moveTo>
                  <a:pt x="0" y="0"/>
                </a:moveTo>
                <a:lnTo>
                  <a:pt x="8294176" y="0"/>
                </a:lnTo>
                <a:lnTo>
                  <a:pt x="8294176" y="1268413"/>
                </a:lnTo>
                <a:lnTo>
                  <a:pt x="0" y="126841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93087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491C491B-EF6B-5F33-4D61-C0EA113FC3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49" y="3428999"/>
            <a:ext cx="12189051" cy="3429001"/>
          </a:xfrm>
          <a:custGeom>
            <a:avLst/>
            <a:gdLst>
              <a:gd name="connsiteX0" fmla="*/ 0 w 12189051"/>
              <a:gd name="connsiteY0" fmla="*/ 0 h 3429001"/>
              <a:gd name="connsiteX1" fmla="*/ 12189051 w 12189051"/>
              <a:gd name="connsiteY1" fmla="*/ 0 h 3429001"/>
              <a:gd name="connsiteX2" fmla="*/ 12189051 w 12189051"/>
              <a:gd name="connsiteY2" fmla="*/ 3429001 h 3429001"/>
              <a:gd name="connsiteX3" fmla="*/ 0 w 12189051"/>
              <a:gd name="connsiteY3" fmla="*/ 3429001 h 342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9051" h="3429001">
                <a:moveTo>
                  <a:pt x="0" y="0"/>
                </a:moveTo>
                <a:lnTo>
                  <a:pt x="12189051" y="0"/>
                </a:lnTo>
                <a:lnTo>
                  <a:pt x="12189051" y="3429001"/>
                </a:lnTo>
                <a:lnTo>
                  <a:pt x="0" y="34290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42097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1B03158-40AA-8684-6063-15FFFE589F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0378" y="3908836"/>
            <a:ext cx="1653577" cy="1653577"/>
          </a:xfrm>
          <a:custGeom>
            <a:avLst/>
            <a:gdLst>
              <a:gd name="connsiteX0" fmla="*/ 275602 w 1653577"/>
              <a:gd name="connsiteY0" fmla="*/ 0 h 1653577"/>
              <a:gd name="connsiteX1" fmla="*/ 1377975 w 1653577"/>
              <a:gd name="connsiteY1" fmla="*/ 0 h 1653577"/>
              <a:gd name="connsiteX2" fmla="*/ 1653577 w 1653577"/>
              <a:gd name="connsiteY2" fmla="*/ 275602 h 1653577"/>
              <a:gd name="connsiteX3" fmla="*/ 1653577 w 1653577"/>
              <a:gd name="connsiteY3" fmla="*/ 1377975 h 1653577"/>
              <a:gd name="connsiteX4" fmla="*/ 1377975 w 1653577"/>
              <a:gd name="connsiteY4" fmla="*/ 1653577 h 1653577"/>
              <a:gd name="connsiteX5" fmla="*/ 275602 w 1653577"/>
              <a:gd name="connsiteY5" fmla="*/ 1653577 h 1653577"/>
              <a:gd name="connsiteX6" fmla="*/ 0 w 1653577"/>
              <a:gd name="connsiteY6" fmla="*/ 1377975 h 1653577"/>
              <a:gd name="connsiteX7" fmla="*/ 0 w 1653577"/>
              <a:gd name="connsiteY7" fmla="*/ 275602 h 1653577"/>
              <a:gd name="connsiteX8" fmla="*/ 275602 w 1653577"/>
              <a:gd name="connsiteY8" fmla="*/ 0 h 165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3577" h="1653577">
                <a:moveTo>
                  <a:pt x="275602" y="0"/>
                </a:moveTo>
                <a:lnTo>
                  <a:pt x="1377975" y="0"/>
                </a:lnTo>
                <a:cubicBezTo>
                  <a:pt x="1530186" y="0"/>
                  <a:pt x="1653577" y="123391"/>
                  <a:pt x="1653577" y="275602"/>
                </a:cubicBezTo>
                <a:lnTo>
                  <a:pt x="1653577" y="1377975"/>
                </a:lnTo>
                <a:cubicBezTo>
                  <a:pt x="1653577" y="1530186"/>
                  <a:pt x="1530186" y="1653577"/>
                  <a:pt x="1377975" y="1653577"/>
                </a:cubicBezTo>
                <a:lnTo>
                  <a:pt x="275602" y="1653577"/>
                </a:lnTo>
                <a:cubicBezTo>
                  <a:pt x="123391" y="1653577"/>
                  <a:pt x="0" y="1530186"/>
                  <a:pt x="0" y="1377975"/>
                </a:cubicBezTo>
                <a:lnTo>
                  <a:pt x="0" y="275602"/>
                </a:lnTo>
                <a:cubicBezTo>
                  <a:pt x="0" y="123391"/>
                  <a:pt x="123391" y="0"/>
                  <a:pt x="27560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ECF64813-A67F-AEFF-912E-983BF2F02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4794" y="3908836"/>
            <a:ext cx="1653577" cy="1653577"/>
          </a:xfrm>
          <a:custGeom>
            <a:avLst/>
            <a:gdLst>
              <a:gd name="connsiteX0" fmla="*/ 275602 w 1653577"/>
              <a:gd name="connsiteY0" fmla="*/ 0 h 1653577"/>
              <a:gd name="connsiteX1" fmla="*/ 1377975 w 1653577"/>
              <a:gd name="connsiteY1" fmla="*/ 0 h 1653577"/>
              <a:gd name="connsiteX2" fmla="*/ 1653577 w 1653577"/>
              <a:gd name="connsiteY2" fmla="*/ 275602 h 1653577"/>
              <a:gd name="connsiteX3" fmla="*/ 1653577 w 1653577"/>
              <a:gd name="connsiteY3" fmla="*/ 1377975 h 1653577"/>
              <a:gd name="connsiteX4" fmla="*/ 1377975 w 1653577"/>
              <a:gd name="connsiteY4" fmla="*/ 1653577 h 1653577"/>
              <a:gd name="connsiteX5" fmla="*/ 275602 w 1653577"/>
              <a:gd name="connsiteY5" fmla="*/ 1653577 h 1653577"/>
              <a:gd name="connsiteX6" fmla="*/ 0 w 1653577"/>
              <a:gd name="connsiteY6" fmla="*/ 1377975 h 1653577"/>
              <a:gd name="connsiteX7" fmla="*/ 0 w 1653577"/>
              <a:gd name="connsiteY7" fmla="*/ 275602 h 1653577"/>
              <a:gd name="connsiteX8" fmla="*/ 275602 w 1653577"/>
              <a:gd name="connsiteY8" fmla="*/ 0 h 165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3577" h="1653577">
                <a:moveTo>
                  <a:pt x="275602" y="0"/>
                </a:moveTo>
                <a:lnTo>
                  <a:pt x="1377975" y="0"/>
                </a:lnTo>
                <a:cubicBezTo>
                  <a:pt x="1530186" y="0"/>
                  <a:pt x="1653577" y="123391"/>
                  <a:pt x="1653577" y="275602"/>
                </a:cubicBezTo>
                <a:lnTo>
                  <a:pt x="1653577" y="1377975"/>
                </a:lnTo>
                <a:cubicBezTo>
                  <a:pt x="1653577" y="1530186"/>
                  <a:pt x="1530186" y="1653577"/>
                  <a:pt x="1377975" y="1653577"/>
                </a:cubicBezTo>
                <a:lnTo>
                  <a:pt x="275602" y="1653577"/>
                </a:lnTo>
                <a:cubicBezTo>
                  <a:pt x="123391" y="1653577"/>
                  <a:pt x="0" y="1530186"/>
                  <a:pt x="0" y="1377975"/>
                </a:cubicBezTo>
                <a:lnTo>
                  <a:pt x="0" y="275602"/>
                </a:lnTo>
                <a:cubicBezTo>
                  <a:pt x="0" y="123391"/>
                  <a:pt x="123391" y="0"/>
                  <a:pt x="27560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A7F41857-0FB3-5BA7-F3B9-0E80C8B1CF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269212" y="3908836"/>
            <a:ext cx="1653577" cy="1653577"/>
          </a:xfrm>
          <a:custGeom>
            <a:avLst/>
            <a:gdLst>
              <a:gd name="connsiteX0" fmla="*/ 275602 w 1653577"/>
              <a:gd name="connsiteY0" fmla="*/ 0 h 1653577"/>
              <a:gd name="connsiteX1" fmla="*/ 1377975 w 1653577"/>
              <a:gd name="connsiteY1" fmla="*/ 0 h 1653577"/>
              <a:gd name="connsiteX2" fmla="*/ 1653577 w 1653577"/>
              <a:gd name="connsiteY2" fmla="*/ 275602 h 1653577"/>
              <a:gd name="connsiteX3" fmla="*/ 1653577 w 1653577"/>
              <a:gd name="connsiteY3" fmla="*/ 1377975 h 1653577"/>
              <a:gd name="connsiteX4" fmla="*/ 1377975 w 1653577"/>
              <a:gd name="connsiteY4" fmla="*/ 1653577 h 1653577"/>
              <a:gd name="connsiteX5" fmla="*/ 275602 w 1653577"/>
              <a:gd name="connsiteY5" fmla="*/ 1653577 h 1653577"/>
              <a:gd name="connsiteX6" fmla="*/ 0 w 1653577"/>
              <a:gd name="connsiteY6" fmla="*/ 1377975 h 1653577"/>
              <a:gd name="connsiteX7" fmla="*/ 0 w 1653577"/>
              <a:gd name="connsiteY7" fmla="*/ 275602 h 1653577"/>
              <a:gd name="connsiteX8" fmla="*/ 275602 w 1653577"/>
              <a:gd name="connsiteY8" fmla="*/ 0 h 165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3577" h="1653577">
                <a:moveTo>
                  <a:pt x="275602" y="0"/>
                </a:moveTo>
                <a:lnTo>
                  <a:pt x="1377975" y="0"/>
                </a:lnTo>
                <a:cubicBezTo>
                  <a:pt x="1530186" y="0"/>
                  <a:pt x="1653577" y="123391"/>
                  <a:pt x="1653577" y="275602"/>
                </a:cubicBezTo>
                <a:lnTo>
                  <a:pt x="1653577" y="1377975"/>
                </a:lnTo>
                <a:cubicBezTo>
                  <a:pt x="1653577" y="1530186"/>
                  <a:pt x="1530186" y="1653577"/>
                  <a:pt x="1377975" y="1653577"/>
                </a:cubicBezTo>
                <a:lnTo>
                  <a:pt x="275602" y="1653577"/>
                </a:lnTo>
                <a:cubicBezTo>
                  <a:pt x="123391" y="1653577"/>
                  <a:pt x="0" y="1530186"/>
                  <a:pt x="0" y="1377975"/>
                </a:cubicBezTo>
                <a:lnTo>
                  <a:pt x="0" y="275602"/>
                </a:lnTo>
                <a:cubicBezTo>
                  <a:pt x="0" y="123391"/>
                  <a:pt x="123391" y="0"/>
                  <a:pt x="27560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CCD65459-C92B-0BBD-4B59-426FCD532E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623630" y="3908836"/>
            <a:ext cx="1653577" cy="1653577"/>
          </a:xfrm>
          <a:custGeom>
            <a:avLst/>
            <a:gdLst>
              <a:gd name="connsiteX0" fmla="*/ 275602 w 1653577"/>
              <a:gd name="connsiteY0" fmla="*/ 0 h 1653577"/>
              <a:gd name="connsiteX1" fmla="*/ 1377975 w 1653577"/>
              <a:gd name="connsiteY1" fmla="*/ 0 h 1653577"/>
              <a:gd name="connsiteX2" fmla="*/ 1653577 w 1653577"/>
              <a:gd name="connsiteY2" fmla="*/ 275602 h 1653577"/>
              <a:gd name="connsiteX3" fmla="*/ 1653577 w 1653577"/>
              <a:gd name="connsiteY3" fmla="*/ 1377975 h 1653577"/>
              <a:gd name="connsiteX4" fmla="*/ 1377975 w 1653577"/>
              <a:gd name="connsiteY4" fmla="*/ 1653577 h 1653577"/>
              <a:gd name="connsiteX5" fmla="*/ 275602 w 1653577"/>
              <a:gd name="connsiteY5" fmla="*/ 1653577 h 1653577"/>
              <a:gd name="connsiteX6" fmla="*/ 0 w 1653577"/>
              <a:gd name="connsiteY6" fmla="*/ 1377975 h 1653577"/>
              <a:gd name="connsiteX7" fmla="*/ 0 w 1653577"/>
              <a:gd name="connsiteY7" fmla="*/ 275602 h 1653577"/>
              <a:gd name="connsiteX8" fmla="*/ 275602 w 1653577"/>
              <a:gd name="connsiteY8" fmla="*/ 0 h 165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3577" h="1653577">
                <a:moveTo>
                  <a:pt x="275602" y="0"/>
                </a:moveTo>
                <a:lnTo>
                  <a:pt x="1377975" y="0"/>
                </a:lnTo>
                <a:cubicBezTo>
                  <a:pt x="1530186" y="0"/>
                  <a:pt x="1653577" y="123391"/>
                  <a:pt x="1653577" y="275602"/>
                </a:cubicBezTo>
                <a:lnTo>
                  <a:pt x="1653577" y="1377975"/>
                </a:lnTo>
                <a:cubicBezTo>
                  <a:pt x="1653577" y="1530186"/>
                  <a:pt x="1530186" y="1653577"/>
                  <a:pt x="1377975" y="1653577"/>
                </a:cubicBezTo>
                <a:lnTo>
                  <a:pt x="275602" y="1653577"/>
                </a:lnTo>
                <a:cubicBezTo>
                  <a:pt x="123391" y="1653577"/>
                  <a:pt x="0" y="1530186"/>
                  <a:pt x="0" y="1377975"/>
                </a:cubicBezTo>
                <a:lnTo>
                  <a:pt x="0" y="275602"/>
                </a:lnTo>
                <a:cubicBezTo>
                  <a:pt x="0" y="123391"/>
                  <a:pt x="123391" y="0"/>
                  <a:pt x="27560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0C784EC3-4E1B-3EAE-7133-F85AEC5FE6F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78050" y="3908836"/>
            <a:ext cx="1653577" cy="1653577"/>
          </a:xfrm>
          <a:custGeom>
            <a:avLst/>
            <a:gdLst>
              <a:gd name="connsiteX0" fmla="*/ 275602 w 1653577"/>
              <a:gd name="connsiteY0" fmla="*/ 0 h 1653577"/>
              <a:gd name="connsiteX1" fmla="*/ 1377975 w 1653577"/>
              <a:gd name="connsiteY1" fmla="*/ 0 h 1653577"/>
              <a:gd name="connsiteX2" fmla="*/ 1653577 w 1653577"/>
              <a:gd name="connsiteY2" fmla="*/ 275602 h 1653577"/>
              <a:gd name="connsiteX3" fmla="*/ 1653577 w 1653577"/>
              <a:gd name="connsiteY3" fmla="*/ 1377975 h 1653577"/>
              <a:gd name="connsiteX4" fmla="*/ 1377975 w 1653577"/>
              <a:gd name="connsiteY4" fmla="*/ 1653577 h 1653577"/>
              <a:gd name="connsiteX5" fmla="*/ 275602 w 1653577"/>
              <a:gd name="connsiteY5" fmla="*/ 1653577 h 1653577"/>
              <a:gd name="connsiteX6" fmla="*/ 0 w 1653577"/>
              <a:gd name="connsiteY6" fmla="*/ 1377975 h 1653577"/>
              <a:gd name="connsiteX7" fmla="*/ 0 w 1653577"/>
              <a:gd name="connsiteY7" fmla="*/ 275602 h 1653577"/>
              <a:gd name="connsiteX8" fmla="*/ 275602 w 1653577"/>
              <a:gd name="connsiteY8" fmla="*/ 0 h 165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3577" h="1653577">
                <a:moveTo>
                  <a:pt x="275602" y="0"/>
                </a:moveTo>
                <a:lnTo>
                  <a:pt x="1377975" y="0"/>
                </a:lnTo>
                <a:cubicBezTo>
                  <a:pt x="1530186" y="0"/>
                  <a:pt x="1653577" y="123391"/>
                  <a:pt x="1653577" y="275602"/>
                </a:cubicBezTo>
                <a:lnTo>
                  <a:pt x="1653577" y="1377975"/>
                </a:lnTo>
                <a:cubicBezTo>
                  <a:pt x="1653577" y="1530186"/>
                  <a:pt x="1530186" y="1653577"/>
                  <a:pt x="1377975" y="1653577"/>
                </a:cubicBezTo>
                <a:lnTo>
                  <a:pt x="275602" y="1653577"/>
                </a:lnTo>
                <a:cubicBezTo>
                  <a:pt x="123391" y="1653577"/>
                  <a:pt x="0" y="1530186"/>
                  <a:pt x="0" y="1377975"/>
                </a:cubicBezTo>
                <a:lnTo>
                  <a:pt x="0" y="275602"/>
                </a:lnTo>
                <a:cubicBezTo>
                  <a:pt x="0" y="123391"/>
                  <a:pt x="123391" y="0"/>
                  <a:pt x="27560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66866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A09019FF-EE31-2C6E-38CE-A42CE06EC5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6" y="1655183"/>
            <a:ext cx="3028328" cy="3028328"/>
          </a:xfrm>
          <a:custGeom>
            <a:avLst/>
            <a:gdLst>
              <a:gd name="connsiteX0" fmla="*/ 1514164 w 3028328"/>
              <a:gd name="connsiteY0" fmla="*/ 0 h 3028328"/>
              <a:gd name="connsiteX1" fmla="*/ 3028328 w 3028328"/>
              <a:gd name="connsiteY1" fmla="*/ 1514164 h 3028328"/>
              <a:gd name="connsiteX2" fmla="*/ 1514164 w 3028328"/>
              <a:gd name="connsiteY2" fmla="*/ 3028328 h 3028328"/>
              <a:gd name="connsiteX3" fmla="*/ 0 w 3028328"/>
              <a:gd name="connsiteY3" fmla="*/ 1514164 h 3028328"/>
              <a:gd name="connsiteX4" fmla="*/ 1514164 w 3028328"/>
              <a:gd name="connsiteY4" fmla="*/ 0 h 3028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8328" h="3028328">
                <a:moveTo>
                  <a:pt x="1514164" y="0"/>
                </a:moveTo>
                <a:cubicBezTo>
                  <a:pt x="2350413" y="0"/>
                  <a:pt x="3028328" y="677915"/>
                  <a:pt x="3028328" y="1514164"/>
                </a:cubicBezTo>
                <a:cubicBezTo>
                  <a:pt x="3028328" y="2350413"/>
                  <a:pt x="2350413" y="3028328"/>
                  <a:pt x="1514164" y="3028328"/>
                </a:cubicBezTo>
                <a:cubicBezTo>
                  <a:pt x="677915" y="3028328"/>
                  <a:pt x="0" y="2350413"/>
                  <a:pt x="0" y="1514164"/>
                </a:cubicBezTo>
                <a:cubicBezTo>
                  <a:pt x="0" y="677915"/>
                  <a:pt x="677915" y="0"/>
                  <a:pt x="151416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2063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9DF8A109-1F41-75E8-9F24-E1ABA9F039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0504" y="544840"/>
            <a:ext cx="4572000" cy="5759450"/>
          </a:xfrm>
          <a:custGeom>
            <a:avLst/>
            <a:gdLst>
              <a:gd name="connsiteX0" fmla="*/ 0 w 4572000"/>
              <a:gd name="connsiteY0" fmla="*/ 0 h 5759450"/>
              <a:gd name="connsiteX1" fmla="*/ 4572000 w 4572000"/>
              <a:gd name="connsiteY1" fmla="*/ 0 h 5759450"/>
              <a:gd name="connsiteX2" fmla="*/ 4572000 w 4572000"/>
              <a:gd name="connsiteY2" fmla="*/ 5759450 h 5759450"/>
              <a:gd name="connsiteX3" fmla="*/ 0 w 4572000"/>
              <a:gd name="connsiteY3" fmla="*/ 5759450 h 575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5759450">
                <a:moveTo>
                  <a:pt x="0" y="0"/>
                </a:moveTo>
                <a:lnTo>
                  <a:pt x="4572000" y="0"/>
                </a:lnTo>
                <a:lnTo>
                  <a:pt x="4572000" y="5759450"/>
                </a:lnTo>
                <a:lnTo>
                  <a:pt x="0" y="57594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29756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F37115C-3B09-0C0A-59CD-32C6B15109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4070" y="0"/>
            <a:ext cx="5257931" cy="6858000"/>
          </a:xfrm>
          <a:custGeom>
            <a:avLst/>
            <a:gdLst>
              <a:gd name="connsiteX0" fmla="*/ 0 w 5257931"/>
              <a:gd name="connsiteY0" fmla="*/ 0 h 6858000"/>
              <a:gd name="connsiteX1" fmla="*/ 5257931 w 5257931"/>
              <a:gd name="connsiteY1" fmla="*/ 0 h 6858000"/>
              <a:gd name="connsiteX2" fmla="*/ 5257931 w 5257931"/>
              <a:gd name="connsiteY2" fmla="*/ 6858000 h 6858000"/>
              <a:gd name="connsiteX3" fmla="*/ 0 w 525793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57931" h="6858000">
                <a:moveTo>
                  <a:pt x="0" y="0"/>
                </a:moveTo>
                <a:lnTo>
                  <a:pt x="5257931" y="0"/>
                </a:lnTo>
                <a:lnTo>
                  <a:pt x="525793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65036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51E6FC29-B6A1-7000-30A8-C4BD2FEE72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62366" y="1"/>
            <a:ext cx="5029634" cy="5553721"/>
          </a:xfrm>
          <a:custGeom>
            <a:avLst/>
            <a:gdLst>
              <a:gd name="connsiteX0" fmla="*/ 0 w 5029634"/>
              <a:gd name="connsiteY0" fmla="*/ 0 h 5553721"/>
              <a:gd name="connsiteX1" fmla="*/ 5029634 w 5029634"/>
              <a:gd name="connsiteY1" fmla="*/ 0 h 5553721"/>
              <a:gd name="connsiteX2" fmla="*/ 5029634 w 5029634"/>
              <a:gd name="connsiteY2" fmla="*/ 5553721 h 5553721"/>
              <a:gd name="connsiteX3" fmla="*/ 0 w 5029634"/>
              <a:gd name="connsiteY3" fmla="*/ 5553721 h 5553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29634" h="5553721">
                <a:moveTo>
                  <a:pt x="0" y="0"/>
                </a:moveTo>
                <a:lnTo>
                  <a:pt x="5029634" y="0"/>
                </a:lnTo>
                <a:lnTo>
                  <a:pt x="5029634" y="5553721"/>
                </a:lnTo>
                <a:lnTo>
                  <a:pt x="0" y="555372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3880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6A6F6EB4-FEAB-9551-A92E-7BDF3A113C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578100"/>
            <a:ext cx="12192000" cy="42799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19246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DF72749B-2821-82E7-CB4E-2DB32EF132B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94300" y="1321228"/>
            <a:ext cx="3175000" cy="2703406"/>
          </a:xfrm>
          <a:custGeom>
            <a:avLst/>
            <a:gdLst>
              <a:gd name="connsiteX0" fmla="*/ 0 w 3175000"/>
              <a:gd name="connsiteY0" fmla="*/ 0 h 2703406"/>
              <a:gd name="connsiteX1" fmla="*/ 3175000 w 3175000"/>
              <a:gd name="connsiteY1" fmla="*/ 0 h 2703406"/>
              <a:gd name="connsiteX2" fmla="*/ 3175000 w 3175000"/>
              <a:gd name="connsiteY2" fmla="*/ 2703406 h 2703406"/>
              <a:gd name="connsiteX3" fmla="*/ 0 w 3175000"/>
              <a:gd name="connsiteY3" fmla="*/ 2703406 h 2703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000" h="2703406">
                <a:moveTo>
                  <a:pt x="0" y="0"/>
                </a:moveTo>
                <a:lnTo>
                  <a:pt x="3175000" y="0"/>
                </a:lnTo>
                <a:lnTo>
                  <a:pt x="3175000" y="2703406"/>
                </a:lnTo>
                <a:lnTo>
                  <a:pt x="0" y="27034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63500" dir="10200000" algn="tl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25083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E5257230-6DBA-6E64-FF95-FC30E8BB82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47017" y="3876945"/>
            <a:ext cx="3911600" cy="2434511"/>
          </a:xfrm>
          <a:custGeom>
            <a:avLst/>
            <a:gdLst>
              <a:gd name="connsiteX0" fmla="*/ 0 w 3911600"/>
              <a:gd name="connsiteY0" fmla="*/ 0 h 2434511"/>
              <a:gd name="connsiteX1" fmla="*/ 3911600 w 3911600"/>
              <a:gd name="connsiteY1" fmla="*/ 0 h 2434511"/>
              <a:gd name="connsiteX2" fmla="*/ 3911600 w 3911600"/>
              <a:gd name="connsiteY2" fmla="*/ 2434511 h 2434511"/>
              <a:gd name="connsiteX3" fmla="*/ 0 w 3911600"/>
              <a:gd name="connsiteY3" fmla="*/ 2434511 h 2434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2434511">
                <a:moveTo>
                  <a:pt x="0" y="0"/>
                </a:moveTo>
                <a:lnTo>
                  <a:pt x="3911600" y="0"/>
                </a:lnTo>
                <a:lnTo>
                  <a:pt x="3911600" y="2434511"/>
                </a:lnTo>
                <a:lnTo>
                  <a:pt x="0" y="2434511"/>
                </a:lnTo>
                <a:close/>
              </a:path>
            </a:pathLst>
          </a:custGeom>
          <a:noFill/>
          <a:ln>
            <a:noFill/>
          </a:ln>
          <a:effectLst>
            <a:outerShdw blurRad="127000" dist="63500" dir="10200000" algn="tl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EC6F448B-2EF1-789C-A771-AA2B9AC0C7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47017" y="1268412"/>
            <a:ext cx="3911600" cy="2434511"/>
          </a:xfrm>
          <a:custGeom>
            <a:avLst/>
            <a:gdLst>
              <a:gd name="connsiteX0" fmla="*/ 0 w 3911600"/>
              <a:gd name="connsiteY0" fmla="*/ 0 h 2434511"/>
              <a:gd name="connsiteX1" fmla="*/ 3911600 w 3911600"/>
              <a:gd name="connsiteY1" fmla="*/ 0 h 2434511"/>
              <a:gd name="connsiteX2" fmla="*/ 3911600 w 3911600"/>
              <a:gd name="connsiteY2" fmla="*/ 2434511 h 2434511"/>
              <a:gd name="connsiteX3" fmla="*/ 0 w 3911600"/>
              <a:gd name="connsiteY3" fmla="*/ 2434511 h 2434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2434511">
                <a:moveTo>
                  <a:pt x="0" y="0"/>
                </a:moveTo>
                <a:lnTo>
                  <a:pt x="3911600" y="0"/>
                </a:lnTo>
                <a:lnTo>
                  <a:pt x="3911600" y="2434511"/>
                </a:lnTo>
                <a:lnTo>
                  <a:pt x="0" y="2434511"/>
                </a:lnTo>
                <a:close/>
              </a:path>
            </a:pathLst>
          </a:custGeom>
          <a:noFill/>
          <a:ln>
            <a:noFill/>
          </a:ln>
          <a:effectLst>
            <a:outerShdw blurRad="127000" dist="63500" dir="10200000" algn="tl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35398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4060268B-ECDE-2864-0B1C-3FBAAF9A4B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5478790"/>
          </a:xfrm>
          <a:custGeom>
            <a:avLst/>
            <a:gdLst>
              <a:gd name="connsiteX0" fmla="*/ 0 w 6096000"/>
              <a:gd name="connsiteY0" fmla="*/ 0 h 5478790"/>
              <a:gd name="connsiteX1" fmla="*/ 5518841 w 6096000"/>
              <a:gd name="connsiteY1" fmla="*/ 0 h 5478790"/>
              <a:gd name="connsiteX2" fmla="*/ 5583025 w 6096000"/>
              <a:gd name="connsiteY2" fmla="*/ 98160 h 5478790"/>
              <a:gd name="connsiteX3" fmla="*/ 6096000 w 6096000"/>
              <a:gd name="connsiteY3" fmla="*/ 1935490 h 5478790"/>
              <a:gd name="connsiteX4" fmla="*/ 2552700 w 6096000"/>
              <a:gd name="connsiteY4" fmla="*/ 5478790 h 5478790"/>
              <a:gd name="connsiteX5" fmla="*/ 47209 w 6096000"/>
              <a:gd name="connsiteY5" fmla="*/ 4440982 h 5478790"/>
              <a:gd name="connsiteX6" fmla="*/ 0 w 6096000"/>
              <a:gd name="connsiteY6" fmla="*/ 4389039 h 547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5478790">
                <a:moveTo>
                  <a:pt x="0" y="0"/>
                </a:moveTo>
                <a:lnTo>
                  <a:pt x="5518841" y="0"/>
                </a:lnTo>
                <a:lnTo>
                  <a:pt x="5583025" y="98160"/>
                </a:lnTo>
                <a:cubicBezTo>
                  <a:pt x="5908546" y="633896"/>
                  <a:pt x="6096000" y="1262802"/>
                  <a:pt x="6096000" y="1935490"/>
                </a:cubicBezTo>
                <a:cubicBezTo>
                  <a:pt x="6096000" y="3892401"/>
                  <a:pt x="4509611" y="5478790"/>
                  <a:pt x="2552700" y="5478790"/>
                </a:cubicBezTo>
                <a:cubicBezTo>
                  <a:pt x="1574245" y="5478790"/>
                  <a:pt x="688420" y="5082193"/>
                  <a:pt x="47209" y="4440982"/>
                </a:cubicBezTo>
                <a:lnTo>
                  <a:pt x="0" y="43890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356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6">
            <a:extLst>
              <a:ext uri="{FF2B5EF4-FFF2-40B4-BE49-F238E27FC236}">
                <a16:creationId xmlns:a16="http://schemas.microsoft.com/office/drawing/2014/main" id="{E16A35A2-BC9D-76BD-8729-65CF4643E51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1" cy="41006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77424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그림 개체 틀 19">
            <a:extLst>
              <a:ext uri="{FF2B5EF4-FFF2-40B4-BE49-F238E27FC236}">
                <a16:creationId xmlns:a16="http://schemas.microsoft.com/office/drawing/2014/main" id="{ADDDD3DA-8C3F-2F36-EDFF-AE790417FC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49912" y="0"/>
            <a:ext cx="4542088" cy="6858000"/>
          </a:xfrm>
          <a:custGeom>
            <a:avLst/>
            <a:gdLst>
              <a:gd name="connsiteX0" fmla="*/ 3241326 w 4542088"/>
              <a:gd name="connsiteY0" fmla="*/ 0 h 6858000"/>
              <a:gd name="connsiteX1" fmla="*/ 4542088 w 4542088"/>
              <a:gd name="connsiteY1" fmla="*/ 0 h 6858000"/>
              <a:gd name="connsiteX2" fmla="*/ 4542088 w 4542088"/>
              <a:gd name="connsiteY2" fmla="*/ 6858000 h 6858000"/>
              <a:gd name="connsiteX3" fmla="*/ 3142973 w 4542088"/>
              <a:gd name="connsiteY3" fmla="*/ 6858000 h 6858000"/>
              <a:gd name="connsiteX4" fmla="*/ 167479 w 4542088"/>
              <a:gd name="connsiteY4" fmla="*/ 3882506 h 6858000"/>
              <a:gd name="connsiteX5" fmla="*/ 167479 w 4542088"/>
              <a:gd name="connsiteY5" fmla="*/ 30738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42088" h="6858000">
                <a:moveTo>
                  <a:pt x="3241326" y="0"/>
                </a:moveTo>
                <a:lnTo>
                  <a:pt x="4542088" y="0"/>
                </a:lnTo>
                <a:lnTo>
                  <a:pt x="4542088" y="6858000"/>
                </a:lnTo>
                <a:lnTo>
                  <a:pt x="3142973" y="6858000"/>
                </a:lnTo>
                <a:lnTo>
                  <a:pt x="167479" y="3882506"/>
                </a:lnTo>
                <a:cubicBezTo>
                  <a:pt x="-55826" y="3659201"/>
                  <a:pt x="-55826" y="3297152"/>
                  <a:pt x="167479" y="307384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9" name="그림 개체 틀 18">
            <a:extLst>
              <a:ext uri="{FF2B5EF4-FFF2-40B4-BE49-F238E27FC236}">
                <a16:creationId xmlns:a16="http://schemas.microsoft.com/office/drawing/2014/main" id="{FD4421F3-7D75-AF66-A229-4AD3C301F68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5251" y="4020150"/>
            <a:ext cx="2081735" cy="2081735"/>
          </a:xfrm>
          <a:custGeom>
            <a:avLst/>
            <a:gdLst>
              <a:gd name="connsiteX0" fmla="*/ 1040867 w 2081735"/>
              <a:gd name="connsiteY0" fmla="*/ 0 h 2081735"/>
              <a:gd name="connsiteX1" fmla="*/ 2081735 w 2081735"/>
              <a:gd name="connsiteY1" fmla="*/ 1040868 h 2081735"/>
              <a:gd name="connsiteX2" fmla="*/ 1040867 w 2081735"/>
              <a:gd name="connsiteY2" fmla="*/ 2081735 h 2081735"/>
              <a:gd name="connsiteX3" fmla="*/ 0 w 2081735"/>
              <a:gd name="connsiteY3" fmla="*/ 1040868 h 2081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1735" h="2081735">
                <a:moveTo>
                  <a:pt x="1040867" y="0"/>
                </a:moveTo>
                <a:lnTo>
                  <a:pt x="2081735" y="1040868"/>
                </a:lnTo>
                <a:lnTo>
                  <a:pt x="1040867" y="2081735"/>
                </a:lnTo>
                <a:lnTo>
                  <a:pt x="0" y="1040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8" name="그림 개체 틀 17">
            <a:extLst>
              <a:ext uri="{FF2B5EF4-FFF2-40B4-BE49-F238E27FC236}">
                <a16:creationId xmlns:a16="http://schemas.microsoft.com/office/drawing/2014/main" id="{746D9614-171F-DB42-ADF2-735378899A2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01624" y="1148368"/>
            <a:ext cx="2081735" cy="2081735"/>
          </a:xfrm>
          <a:custGeom>
            <a:avLst/>
            <a:gdLst>
              <a:gd name="connsiteX0" fmla="*/ 1040867 w 2081735"/>
              <a:gd name="connsiteY0" fmla="*/ 0 h 2081735"/>
              <a:gd name="connsiteX1" fmla="*/ 2081735 w 2081735"/>
              <a:gd name="connsiteY1" fmla="*/ 1040868 h 2081735"/>
              <a:gd name="connsiteX2" fmla="*/ 1040867 w 2081735"/>
              <a:gd name="connsiteY2" fmla="*/ 2081735 h 2081735"/>
              <a:gd name="connsiteX3" fmla="*/ 0 w 2081735"/>
              <a:gd name="connsiteY3" fmla="*/ 1040868 h 2081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1735" h="2081735">
                <a:moveTo>
                  <a:pt x="1040867" y="0"/>
                </a:moveTo>
                <a:lnTo>
                  <a:pt x="2081735" y="1040868"/>
                </a:lnTo>
                <a:lnTo>
                  <a:pt x="1040867" y="2081735"/>
                </a:lnTo>
                <a:lnTo>
                  <a:pt x="0" y="1040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82264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8728681E-8FB8-2912-7302-B8CA1D64CC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19851" y="2029652"/>
            <a:ext cx="1863800" cy="1864854"/>
          </a:xfrm>
          <a:custGeom>
            <a:avLst/>
            <a:gdLst>
              <a:gd name="connsiteX0" fmla="*/ 213694 w 1863800"/>
              <a:gd name="connsiteY0" fmla="*/ 0 h 1864854"/>
              <a:gd name="connsiteX1" fmla="*/ 1651160 w 1863800"/>
              <a:gd name="connsiteY1" fmla="*/ 0 h 1864854"/>
              <a:gd name="connsiteX2" fmla="*/ 1860514 w 1863800"/>
              <a:gd name="connsiteY2" fmla="*/ 170628 h 1864854"/>
              <a:gd name="connsiteX3" fmla="*/ 1863800 w 1863800"/>
              <a:gd name="connsiteY3" fmla="*/ 203234 h 1864854"/>
              <a:gd name="connsiteX4" fmla="*/ 1863800 w 1863800"/>
              <a:gd name="connsiteY4" fmla="*/ 1661620 h 1864854"/>
              <a:gd name="connsiteX5" fmla="*/ 1860514 w 1863800"/>
              <a:gd name="connsiteY5" fmla="*/ 1694227 h 1864854"/>
              <a:gd name="connsiteX6" fmla="*/ 1651160 w 1863800"/>
              <a:gd name="connsiteY6" fmla="*/ 1864854 h 1864854"/>
              <a:gd name="connsiteX7" fmla="*/ 213694 w 1863800"/>
              <a:gd name="connsiteY7" fmla="*/ 1864854 h 1864854"/>
              <a:gd name="connsiteX8" fmla="*/ 0 w 1863800"/>
              <a:gd name="connsiteY8" fmla="*/ 1651160 h 1864854"/>
              <a:gd name="connsiteX9" fmla="*/ 0 w 1863800"/>
              <a:gd name="connsiteY9" fmla="*/ 213694 h 1864854"/>
              <a:gd name="connsiteX10" fmla="*/ 213694 w 1863800"/>
              <a:gd name="connsiteY10" fmla="*/ 0 h 186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63800" h="1864854">
                <a:moveTo>
                  <a:pt x="213694" y="0"/>
                </a:moveTo>
                <a:lnTo>
                  <a:pt x="1651160" y="0"/>
                </a:lnTo>
                <a:cubicBezTo>
                  <a:pt x="1754429" y="0"/>
                  <a:pt x="1840587" y="73251"/>
                  <a:pt x="1860514" y="170628"/>
                </a:cubicBezTo>
                <a:lnTo>
                  <a:pt x="1863800" y="203234"/>
                </a:lnTo>
                <a:lnTo>
                  <a:pt x="1863800" y="1661620"/>
                </a:lnTo>
                <a:lnTo>
                  <a:pt x="1860514" y="1694227"/>
                </a:lnTo>
                <a:cubicBezTo>
                  <a:pt x="1840587" y="1791603"/>
                  <a:pt x="1754429" y="1864854"/>
                  <a:pt x="1651160" y="1864854"/>
                </a:cubicBezTo>
                <a:lnTo>
                  <a:pt x="213694" y="1864854"/>
                </a:lnTo>
                <a:cubicBezTo>
                  <a:pt x="95674" y="1864854"/>
                  <a:pt x="0" y="1769180"/>
                  <a:pt x="0" y="1651160"/>
                </a:cubicBezTo>
                <a:lnTo>
                  <a:pt x="0" y="213694"/>
                </a:lnTo>
                <a:cubicBezTo>
                  <a:pt x="0" y="95674"/>
                  <a:pt x="95674" y="0"/>
                  <a:pt x="213694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78CFA7C-B987-F595-3FDE-4982CDA9E8D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64627" y="2029652"/>
            <a:ext cx="1863800" cy="1864854"/>
          </a:xfrm>
          <a:custGeom>
            <a:avLst/>
            <a:gdLst>
              <a:gd name="connsiteX0" fmla="*/ 213694 w 1863800"/>
              <a:gd name="connsiteY0" fmla="*/ 0 h 1864854"/>
              <a:gd name="connsiteX1" fmla="*/ 1651160 w 1863800"/>
              <a:gd name="connsiteY1" fmla="*/ 0 h 1864854"/>
              <a:gd name="connsiteX2" fmla="*/ 1860514 w 1863800"/>
              <a:gd name="connsiteY2" fmla="*/ 170628 h 1864854"/>
              <a:gd name="connsiteX3" fmla="*/ 1863800 w 1863800"/>
              <a:gd name="connsiteY3" fmla="*/ 203234 h 1864854"/>
              <a:gd name="connsiteX4" fmla="*/ 1863800 w 1863800"/>
              <a:gd name="connsiteY4" fmla="*/ 1661620 h 1864854"/>
              <a:gd name="connsiteX5" fmla="*/ 1860514 w 1863800"/>
              <a:gd name="connsiteY5" fmla="*/ 1694227 h 1864854"/>
              <a:gd name="connsiteX6" fmla="*/ 1651160 w 1863800"/>
              <a:gd name="connsiteY6" fmla="*/ 1864854 h 1864854"/>
              <a:gd name="connsiteX7" fmla="*/ 213694 w 1863800"/>
              <a:gd name="connsiteY7" fmla="*/ 1864854 h 1864854"/>
              <a:gd name="connsiteX8" fmla="*/ 0 w 1863800"/>
              <a:gd name="connsiteY8" fmla="*/ 1651160 h 1864854"/>
              <a:gd name="connsiteX9" fmla="*/ 0 w 1863800"/>
              <a:gd name="connsiteY9" fmla="*/ 213694 h 1864854"/>
              <a:gd name="connsiteX10" fmla="*/ 213694 w 1863800"/>
              <a:gd name="connsiteY10" fmla="*/ 0 h 186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63800" h="1864854">
                <a:moveTo>
                  <a:pt x="213694" y="0"/>
                </a:moveTo>
                <a:lnTo>
                  <a:pt x="1651160" y="0"/>
                </a:lnTo>
                <a:cubicBezTo>
                  <a:pt x="1754429" y="0"/>
                  <a:pt x="1840587" y="73251"/>
                  <a:pt x="1860514" y="170628"/>
                </a:cubicBezTo>
                <a:lnTo>
                  <a:pt x="1863800" y="203234"/>
                </a:lnTo>
                <a:lnTo>
                  <a:pt x="1863800" y="1661620"/>
                </a:lnTo>
                <a:lnTo>
                  <a:pt x="1860514" y="1694227"/>
                </a:lnTo>
                <a:cubicBezTo>
                  <a:pt x="1840587" y="1791603"/>
                  <a:pt x="1754429" y="1864854"/>
                  <a:pt x="1651160" y="1864854"/>
                </a:cubicBezTo>
                <a:lnTo>
                  <a:pt x="213694" y="1864854"/>
                </a:lnTo>
                <a:cubicBezTo>
                  <a:pt x="95674" y="1864854"/>
                  <a:pt x="0" y="1769180"/>
                  <a:pt x="0" y="1651160"/>
                </a:cubicBezTo>
                <a:lnTo>
                  <a:pt x="0" y="213694"/>
                </a:lnTo>
                <a:cubicBezTo>
                  <a:pt x="0" y="95674"/>
                  <a:pt x="95674" y="0"/>
                  <a:pt x="213694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7BBCE4DF-122C-A2F9-9A46-92F9CB4F5E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09403" y="2029652"/>
            <a:ext cx="1863800" cy="1864854"/>
          </a:xfrm>
          <a:custGeom>
            <a:avLst/>
            <a:gdLst>
              <a:gd name="connsiteX0" fmla="*/ 213694 w 1863800"/>
              <a:gd name="connsiteY0" fmla="*/ 0 h 1864854"/>
              <a:gd name="connsiteX1" fmla="*/ 1651160 w 1863800"/>
              <a:gd name="connsiteY1" fmla="*/ 0 h 1864854"/>
              <a:gd name="connsiteX2" fmla="*/ 1860514 w 1863800"/>
              <a:gd name="connsiteY2" fmla="*/ 170628 h 1864854"/>
              <a:gd name="connsiteX3" fmla="*/ 1863800 w 1863800"/>
              <a:gd name="connsiteY3" fmla="*/ 203234 h 1864854"/>
              <a:gd name="connsiteX4" fmla="*/ 1863800 w 1863800"/>
              <a:gd name="connsiteY4" fmla="*/ 1661620 h 1864854"/>
              <a:gd name="connsiteX5" fmla="*/ 1860514 w 1863800"/>
              <a:gd name="connsiteY5" fmla="*/ 1694227 h 1864854"/>
              <a:gd name="connsiteX6" fmla="*/ 1651160 w 1863800"/>
              <a:gd name="connsiteY6" fmla="*/ 1864854 h 1864854"/>
              <a:gd name="connsiteX7" fmla="*/ 213694 w 1863800"/>
              <a:gd name="connsiteY7" fmla="*/ 1864854 h 1864854"/>
              <a:gd name="connsiteX8" fmla="*/ 0 w 1863800"/>
              <a:gd name="connsiteY8" fmla="*/ 1651160 h 1864854"/>
              <a:gd name="connsiteX9" fmla="*/ 0 w 1863800"/>
              <a:gd name="connsiteY9" fmla="*/ 213694 h 1864854"/>
              <a:gd name="connsiteX10" fmla="*/ 213694 w 1863800"/>
              <a:gd name="connsiteY10" fmla="*/ 0 h 186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63800" h="1864854">
                <a:moveTo>
                  <a:pt x="213694" y="0"/>
                </a:moveTo>
                <a:lnTo>
                  <a:pt x="1651160" y="0"/>
                </a:lnTo>
                <a:cubicBezTo>
                  <a:pt x="1754429" y="0"/>
                  <a:pt x="1840587" y="73251"/>
                  <a:pt x="1860514" y="170628"/>
                </a:cubicBezTo>
                <a:lnTo>
                  <a:pt x="1863800" y="203234"/>
                </a:lnTo>
                <a:lnTo>
                  <a:pt x="1863800" y="1661620"/>
                </a:lnTo>
                <a:lnTo>
                  <a:pt x="1860514" y="1694227"/>
                </a:lnTo>
                <a:cubicBezTo>
                  <a:pt x="1840587" y="1791603"/>
                  <a:pt x="1754429" y="1864854"/>
                  <a:pt x="1651160" y="1864854"/>
                </a:cubicBezTo>
                <a:lnTo>
                  <a:pt x="213694" y="1864854"/>
                </a:lnTo>
                <a:cubicBezTo>
                  <a:pt x="95674" y="1864854"/>
                  <a:pt x="0" y="1769180"/>
                  <a:pt x="0" y="1651160"/>
                </a:cubicBezTo>
                <a:lnTo>
                  <a:pt x="0" y="213694"/>
                </a:lnTo>
                <a:cubicBezTo>
                  <a:pt x="0" y="95674"/>
                  <a:pt x="95674" y="0"/>
                  <a:pt x="213694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673B70D7-B209-F08E-AF0D-FA378111870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4179" y="2029652"/>
            <a:ext cx="1863800" cy="1864854"/>
          </a:xfrm>
          <a:custGeom>
            <a:avLst/>
            <a:gdLst>
              <a:gd name="connsiteX0" fmla="*/ 213694 w 1863800"/>
              <a:gd name="connsiteY0" fmla="*/ 0 h 1864854"/>
              <a:gd name="connsiteX1" fmla="*/ 1651160 w 1863800"/>
              <a:gd name="connsiteY1" fmla="*/ 0 h 1864854"/>
              <a:gd name="connsiteX2" fmla="*/ 1860514 w 1863800"/>
              <a:gd name="connsiteY2" fmla="*/ 170628 h 1864854"/>
              <a:gd name="connsiteX3" fmla="*/ 1863800 w 1863800"/>
              <a:gd name="connsiteY3" fmla="*/ 203234 h 1864854"/>
              <a:gd name="connsiteX4" fmla="*/ 1863800 w 1863800"/>
              <a:gd name="connsiteY4" fmla="*/ 1661620 h 1864854"/>
              <a:gd name="connsiteX5" fmla="*/ 1860514 w 1863800"/>
              <a:gd name="connsiteY5" fmla="*/ 1694227 h 1864854"/>
              <a:gd name="connsiteX6" fmla="*/ 1651160 w 1863800"/>
              <a:gd name="connsiteY6" fmla="*/ 1864854 h 1864854"/>
              <a:gd name="connsiteX7" fmla="*/ 213694 w 1863800"/>
              <a:gd name="connsiteY7" fmla="*/ 1864854 h 1864854"/>
              <a:gd name="connsiteX8" fmla="*/ 0 w 1863800"/>
              <a:gd name="connsiteY8" fmla="*/ 1651160 h 1864854"/>
              <a:gd name="connsiteX9" fmla="*/ 0 w 1863800"/>
              <a:gd name="connsiteY9" fmla="*/ 213694 h 1864854"/>
              <a:gd name="connsiteX10" fmla="*/ 213694 w 1863800"/>
              <a:gd name="connsiteY10" fmla="*/ 0 h 186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63800" h="1864854">
                <a:moveTo>
                  <a:pt x="213694" y="0"/>
                </a:moveTo>
                <a:lnTo>
                  <a:pt x="1651160" y="0"/>
                </a:lnTo>
                <a:cubicBezTo>
                  <a:pt x="1754429" y="0"/>
                  <a:pt x="1840587" y="73251"/>
                  <a:pt x="1860514" y="170628"/>
                </a:cubicBezTo>
                <a:lnTo>
                  <a:pt x="1863800" y="203234"/>
                </a:lnTo>
                <a:lnTo>
                  <a:pt x="1863800" y="1661620"/>
                </a:lnTo>
                <a:lnTo>
                  <a:pt x="1860514" y="1694227"/>
                </a:lnTo>
                <a:cubicBezTo>
                  <a:pt x="1840587" y="1791603"/>
                  <a:pt x="1754429" y="1864854"/>
                  <a:pt x="1651160" y="1864854"/>
                </a:cubicBezTo>
                <a:lnTo>
                  <a:pt x="213694" y="1864854"/>
                </a:lnTo>
                <a:cubicBezTo>
                  <a:pt x="95674" y="1864854"/>
                  <a:pt x="0" y="1769180"/>
                  <a:pt x="0" y="1651160"/>
                </a:cubicBezTo>
                <a:lnTo>
                  <a:pt x="0" y="213694"/>
                </a:lnTo>
                <a:cubicBezTo>
                  <a:pt x="0" y="95674"/>
                  <a:pt x="95674" y="0"/>
                  <a:pt x="213694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E2853097-B2AC-199E-2D22-77DAF13387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4108" y="2029652"/>
            <a:ext cx="1863800" cy="1864854"/>
          </a:xfrm>
          <a:custGeom>
            <a:avLst/>
            <a:gdLst>
              <a:gd name="connsiteX0" fmla="*/ 213694 w 1863800"/>
              <a:gd name="connsiteY0" fmla="*/ 0 h 1864854"/>
              <a:gd name="connsiteX1" fmla="*/ 1651160 w 1863800"/>
              <a:gd name="connsiteY1" fmla="*/ 0 h 1864854"/>
              <a:gd name="connsiteX2" fmla="*/ 1860514 w 1863800"/>
              <a:gd name="connsiteY2" fmla="*/ 170628 h 1864854"/>
              <a:gd name="connsiteX3" fmla="*/ 1863800 w 1863800"/>
              <a:gd name="connsiteY3" fmla="*/ 203234 h 1864854"/>
              <a:gd name="connsiteX4" fmla="*/ 1863800 w 1863800"/>
              <a:gd name="connsiteY4" fmla="*/ 1661620 h 1864854"/>
              <a:gd name="connsiteX5" fmla="*/ 1860514 w 1863800"/>
              <a:gd name="connsiteY5" fmla="*/ 1694227 h 1864854"/>
              <a:gd name="connsiteX6" fmla="*/ 1651160 w 1863800"/>
              <a:gd name="connsiteY6" fmla="*/ 1864854 h 1864854"/>
              <a:gd name="connsiteX7" fmla="*/ 213694 w 1863800"/>
              <a:gd name="connsiteY7" fmla="*/ 1864854 h 1864854"/>
              <a:gd name="connsiteX8" fmla="*/ 0 w 1863800"/>
              <a:gd name="connsiteY8" fmla="*/ 1651160 h 1864854"/>
              <a:gd name="connsiteX9" fmla="*/ 0 w 1863800"/>
              <a:gd name="connsiteY9" fmla="*/ 213694 h 1864854"/>
              <a:gd name="connsiteX10" fmla="*/ 213694 w 1863800"/>
              <a:gd name="connsiteY10" fmla="*/ 0 h 186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63800" h="1864854">
                <a:moveTo>
                  <a:pt x="213694" y="0"/>
                </a:moveTo>
                <a:lnTo>
                  <a:pt x="1651160" y="0"/>
                </a:lnTo>
                <a:cubicBezTo>
                  <a:pt x="1754429" y="0"/>
                  <a:pt x="1840587" y="73251"/>
                  <a:pt x="1860514" y="170628"/>
                </a:cubicBezTo>
                <a:lnTo>
                  <a:pt x="1863800" y="203234"/>
                </a:lnTo>
                <a:lnTo>
                  <a:pt x="1863800" y="1661620"/>
                </a:lnTo>
                <a:lnTo>
                  <a:pt x="1860514" y="1694227"/>
                </a:lnTo>
                <a:cubicBezTo>
                  <a:pt x="1840587" y="1791603"/>
                  <a:pt x="1754429" y="1864854"/>
                  <a:pt x="1651160" y="1864854"/>
                </a:cubicBezTo>
                <a:lnTo>
                  <a:pt x="213694" y="1864854"/>
                </a:lnTo>
                <a:cubicBezTo>
                  <a:pt x="95674" y="1864854"/>
                  <a:pt x="0" y="1769180"/>
                  <a:pt x="0" y="1651160"/>
                </a:cubicBezTo>
                <a:lnTo>
                  <a:pt x="0" y="213694"/>
                </a:lnTo>
                <a:cubicBezTo>
                  <a:pt x="0" y="95674"/>
                  <a:pt x="95674" y="0"/>
                  <a:pt x="213694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49271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8DBFC530-D223-93B7-D637-74ADE263F9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20000" y="1065230"/>
            <a:ext cx="4572000" cy="5792771"/>
          </a:xfrm>
          <a:custGeom>
            <a:avLst/>
            <a:gdLst>
              <a:gd name="connsiteX0" fmla="*/ 0 w 4572000"/>
              <a:gd name="connsiteY0" fmla="*/ 0 h 5792771"/>
              <a:gd name="connsiteX1" fmla="*/ 4572000 w 4572000"/>
              <a:gd name="connsiteY1" fmla="*/ 0 h 5792771"/>
              <a:gd name="connsiteX2" fmla="*/ 4572000 w 4572000"/>
              <a:gd name="connsiteY2" fmla="*/ 5792771 h 5792771"/>
              <a:gd name="connsiteX3" fmla="*/ 0 w 4572000"/>
              <a:gd name="connsiteY3" fmla="*/ 5792771 h 5792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5792771">
                <a:moveTo>
                  <a:pt x="0" y="0"/>
                </a:moveTo>
                <a:lnTo>
                  <a:pt x="4572000" y="0"/>
                </a:lnTo>
                <a:lnTo>
                  <a:pt x="4572000" y="5792771"/>
                </a:lnTo>
                <a:lnTo>
                  <a:pt x="0" y="57927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29014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967A8ACD-56FD-C1E4-6A90-AED1425A31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36343" y="-21300"/>
            <a:ext cx="6255658" cy="5460680"/>
          </a:xfrm>
          <a:custGeom>
            <a:avLst/>
            <a:gdLst>
              <a:gd name="connsiteX0" fmla="*/ 212180 w 6255658"/>
              <a:gd name="connsiteY0" fmla="*/ 0 h 5460680"/>
              <a:gd name="connsiteX1" fmla="*/ 6255657 w 6255658"/>
              <a:gd name="connsiteY1" fmla="*/ 0 h 5460680"/>
              <a:gd name="connsiteX2" fmla="*/ 6255658 w 6255658"/>
              <a:gd name="connsiteY2" fmla="*/ 4888641 h 5460680"/>
              <a:gd name="connsiteX3" fmla="*/ 6081528 w 6255658"/>
              <a:gd name="connsiteY3" fmla="*/ 4985749 h 5460680"/>
              <a:gd name="connsiteX4" fmla="*/ 1215825 w 6255658"/>
              <a:gd name="connsiteY4" fmla="*/ 4244856 h 5460680"/>
              <a:gd name="connsiteX5" fmla="*/ 170976 w 6255658"/>
              <a:gd name="connsiteY5" fmla="*/ 127724 h 546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658" h="5460680">
                <a:moveTo>
                  <a:pt x="212180" y="0"/>
                </a:moveTo>
                <a:lnTo>
                  <a:pt x="6255657" y="0"/>
                </a:lnTo>
                <a:lnTo>
                  <a:pt x="6255658" y="4888641"/>
                </a:lnTo>
                <a:lnTo>
                  <a:pt x="6081528" y="4985749"/>
                </a:lnTo>
                <a:cubicBezTo>
                  <a:pt x="4515037" y="5808964"/>
                  <a:pt x="2532968" y="5561999"/>
                  <a:pt x="1215825" y="4244856"/>
                </a:cubicBezTo>
                <a:cubicBezTo>
                  <a:pt x="101319" y="3130350"/>
                  <a:pt x="-246964" y="1539774"/>
                  <a:pt x="170976" y="12772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36297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72285AD4-9FDD-356E-33F5-6D22341E92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3912618"/>
            <a:ext cx="2009775" cy="2009775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3F4064D8-2350-FABB-5750-4FA70EABAB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11481" y="3912618"/>
            <a:ext cx="2009775" cy="2009775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C7425133-E9A0-2BDE-2D09-EA4E02D509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70745" y="3912618"/>
            <a:ext cx="2009775" cy="2009775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7FC29257-E58E-5114-C5C0-6F183362C83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82226" y="3912618"/>
            <a:ext cx="2009775" cy="2009775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6A0BFB60-EEEF-BB15-BB16-F87C80EC823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70745" y="1793604"/>
            <a:ext cx="2009775" cy="2009775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519F035-0828-AE85-61F1-E653DFACA5D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182226" y="1793604"/>
            <a:ext cx="2009775" cy="2009775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BDBC7732-D721-1932-0112-BA6C52CDF82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959265" y="1793604"/>
            <a:ext cx="2009775" cy="2009775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83242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1A7FD6E7-22DE-D153-AF79-0F38D96EC3B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7707" y="1867450"/>
            <a:ext cx="10765633" cy="2129574"/>
          </a:xfrm>
          <a:custGeom>
            <a:avLst/>
            <a:gdLst>
              <a:gd name="connsiteX0" fmla="*/ 305061 w 10765633"/>
              <a:gd name="connsiteY0" fmla="*/ 0 h 2129574"/>
              <a:gd name="connsiteX1" fmla="*/ 10495496 w 10765633"/>
              <a:gd name="connsiteY1" fmla="*/ 0 h 2129574"/>
              <a:gd name="connsiteX2" fmla="*/ 10748458 w 10765633"/>
              <a:gd name="connsiteY2" fmla="*/ 134498 h 2129574"/>
              <a:gd name="connsiteX3" fmla="*/ 10765633 w 10765633"/>
              <a:gd name="connsiteY3" fmla="*/ 166142 h 2129574"/>
              <a:gd name="connsiteX4" fmla="*/ 10765633 w 10765633"/>
              <a:gd name="connsiteY4" fmla="*/ 1963432 h 2129574"/>
              <a:gd name="connsiteX5" fmla="*/ 10748458 w 10765633"/>
              <a:gd name="connsiteY5" fmla="*/ 1995076 h 2129574"/>
              <a:gd name="connsiteX6" fmla="*/ 10495496 w 10765633"/>
              <a:gd name="connsiteY6" fmla="*/ 2129574 h 2129574"/>
              <a:gd name="connsiteX7" fmla="*/ 305061 w 10765633"/>
              <a:gd name="connsiteY7" fmla="*/ 2129574 h 2129574"/>
              <a:gd name="connsiteX8" fmla="*/ 0 w 10765633"/>
              <a:gd name="connsiteY8" fmla="*/ 1824513 h 2129574"/>
              <a:gd name="connsiteX9" fmla="*/ 0 w 10765633"/>
              <a:gd name="connsiteY9" fmla="*/ 305061 h 2129574"/>
              <a:gd name="connsiteX10" fmla="*/ 305061 w 10765633"/>
              <a:gd name="connsiteY10" fmla="*/ 0 h 2129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765633" h="2129574">
                <a:moveTo>
                  <a:pt x="305061" y="0"/>
                </a:moveTo>
                <a:lnTo>
                  <a:pt x="10495496" y="0"/>
                </a:lnTo>
                <a:cubicBezTo>
                  <a:pt x="10600797" y="0"/>
                  <a:pt x="10693636" y="53352"/>
                  <a:pt x="10748458" y="134498"/>
                </a:cubicBezTo>
                <a:lnTo>
                  <a:pt x="10765633" y="166142"/>
                </a:lnTo>
                <a:lnTo>
                  <a:pt x="10765633" y="1963432"/>
                </a:lnTo>
                <a:lnTo>
                  <a:pt x="10748458" y="1995076"/>
                </a:lnTo>
                <a:cubicBezTo>
                  <a:pt x="10693636" y="2076223"/>
                  <a:pt x="10600797" y="2129574"/>
                  <a:pt x="10495496" y="2129574"/>
                </a:cubicBezTo>
                <a:lnTo>
                  <a:pt x="305061" y="2129574"/>
                </a:lnTo>
                <a:cubicBezTo>
                  <a:pt x="136580" y="2129574"/>
                  <a:pt x="0" y="1992994"/>
                  <a:pt x="0" y="1824513"/>
                </a:cubicBezTo>
                <a:lnTo>
                  <a:pt x="0" y="305061"/>
                </a:lnTo>
                <a:cubicBezTo>
                  <a:pt x="0" y="136580"/>
                  <a:pt x="136580" y="0"/>
                  <a:pt x="30506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67092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B4D32FFD-A467-F1F3-E57B-88ACBB7D6C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268413"/>
            <a:ext cx="5398294" cy="5040312"/>
          </a:xfrm>
          <a:custGeom>
            <a:avLst/>
            <a:gdLst>
              <a:gd name="connsiteX0" fmla="*/ 303628 w 5398294"/>
              <a:gd name="connsiteY0" fmla="*/ 0 h 5040312"/>
              <a:gd name="connsiteX1" fmla="*/ 5094666 w 5398294"/>
              <a:gd name="connsiteY1" fmla="*/ 0 h 5040312"/>
              <a:gd name="connsiteX2" fmla="*/ 5398294 w 5398294"/>
              <a:gd name="connsiteY2" fmla="*/ 303628 h 5040312"/>
              <a:gd name="connsiteX3" fmla="*/ 5398294 w 5398294"/>
              <a:gd name="connsiteY3" fmla="*/ 4736684 h 5040312"/>
              <a:gd name="connsiteX4" fmla="*/ 5094666 w 5398294"/>
              <a:gd name="connsiteY4" fmla="*/ 5040312 h 5040312"/>
              <a:gd name="connsiteX5" fmla="*/ 303628 w 5398294"/>
              <a:gd name="connsiteY5" fmla="*/ 5040312 h 5040312"/>
              <a:gd name="connsiteX6" fmla="*/ 0 w 5398294"/>
              <a:gd name="connsiteY6" fmla="*/ 4736684 h 5040312"/>
              <a:gd name="connsiteX7" fmla="*/ 0 w 5398294"/>
              <a:gd name="connsiteY7" fmla="*/ 303628 h 5040312"/>
              <a:gd name="connsiteX8" fmla="*/ 303628 w 5398294"/>
              <a:gd name="connsiteY8" fmla="*/ 0 h 504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98294" h="5040312">
                <a:moveTo>
                  <a:pt x="303628" y="0"/>
                </a:moveTo>
                <a:lnTo>
                  <a:pt x="5094666" y="0"/>
                </a:lnTo>
                <a:cubicBezTo>
                  <a:pt x="5262355" y="0"/>
                  <a:pt x="5398294" y="135939"/>
                  <a:pt x="5398294" y="303628"/>
                </a:cubicBezTo>
                <a:lnTo>
                  <a:pt x="5398294" y="4736684"/>
                </a:lnTo>
                <a:cubicBezTo>
                  <a:pt x="5398294" y="4904373"/>
                  <a:pt x="5262355" y="5040312"/>
                  <a:pt x="5094666" y="5040312"/>
                </a:cubicBezTo>
                <a:lnTo>
                  <a:pt x="303628" y="5040312"/>
                </a:lnTo>
                <a:cubicBezTo>
                  <a:pt x="135939" y="5040312"/>
                  <a:pt x="0" y="4904373"/>
                  <a:pt x="0" y="4736684"/>
                </a:cubicBezTo>
                <a:lnTo>
                  <a:pt x="0" y="303628"/>
                </a:lnTo>
                <a:cubicBezTo>
                  <a:pt x="0" y="135939"/>
                  <a:pt x="135939" y="0"/>
                  <a:pt x="3036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85228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E5511EC-6FDA-BE74-5E3F-43F2C4E9C0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38600" y="1552575"/>
            <a:ext cx="4371975" cy="5321131"/>
          </a:xfrm>
          <a:custGeom>
            <a:avLst/>
            <a:gdLst>
              <a:gd name="connsiteX0" fmla="*/ 0 w 4371975"/>
              <a:gd name="connsiteY0" fmla="*/ 0 h 5321131"/>
              <a:gd name="connsiteX1" fmla="*/ 4371975 w 4371975"/>
              <a:gd name="connsiteY1" fmla="*/ 0 h 5321131"/>
              <a:gd name="connsiteX2" fmla="*/ 4371975 w 4371975"/>
              <a:gd name="connsiteY2" fmla="*/ 5321131 h 5321131"/>
              <a:gd name="connsiteX3" fmla="*/ 0 w 4371975"/>
              <a:gd name="connsiteY3" fmla="*/ 5321131 h 5321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71975" h="5321131">
                <a:moveTo>
                  <a:pt x="0" y="0"/>
                </a:moveTo>
                <a:lnTo>
                  <a:pt x="4371975" y="0"/>
                </a:lnTo>
                <a:lnTo>
                  <a:pt x="4371975" y="5321131"/>
                </a:lnTo>
                <a:lnTo>
                  <a:pt x="0" y="532113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15153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6DAD5E2-5AD7-BCB7-59CA-A170F25A30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06056"/>
            <a:ext cx="12192000" cy="3751944"/>
          </a:xfrm>
          <a:custGeom>
            <a:avLst/>
            <a:gdLst>
              <a:gd name="connsiteX0" fmla="*/ 0 w 12192000"/>
              <a:gd name="connsiteY0" fmla="*/ 0 h 3751944"/>
              <a:gd name="connsiteX1" fmla="*/ 12192000 w 12192000"/>
              <a:gd name="connsiteY1" fmla="*/ 0 h 3751944"/>
              <a:gd name="connsiteX2" fmla="*/ 12192000 w 12192000"/>
              <a:gd name="connsiteY2" fmla="*/ 3751944 h 3751944"/>
              <a:gd name="connsiteX3" fmla="*/ 0 w 12192000"/>
              <a:gd name="connsiteY3" fmla="*/ 3751944 h 3751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751944">
                <a:moveTo>
                  <a:pt x="0" y="0"/>
                </a:moveTo>
                <a:lnTo>
                  <a:pt x="12192000" y="0"/>
                </a:lnTo>
                <a:lnTo>
                  <a:pt x="12192000" y="3751944"/>
                </a:lnTo>
                <a:lnTo>
                  <a:pt x="0" y="375194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88464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F0C55F81-FBCC-C9AA-04A5-5E9BA9935DC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83094" y="3664066"/>
            <a:ext cx="1865782" cy="653974"/>
          </a:xfrm>
          <a:custGeom>
            <a:avLst/>
            <a:gdLst>
              <a:gd name="connsiteX0" fmla="*/ 66136 w 1865782"/>
              <a:gd name="connsiteY0" fmla="*/ 0 h 653974"/>
              <a:gd name="connsiteX1" fmla="*/ 1799646 w 1865782"/>
              <a:gd name="connsiteY1" fmla="*/ 0 h 653974"/>
              <a:gd name="connsiteX2" fmla="*/ 1865782 w 1865782"/>
              <a:gd name="connsiteY2" fmla="*/ 66136 h 653974"/>
              <a:gd name="connsiteX3" fmla="*/ 1865782 w 1865782"/>
              <a:gd name="connsiteY3" fmla="*/ 587838 h 653974"/>
              <a:gd name="connsiteX4" fmla="*/ 1799646 w 1865782"/>
              <a:gd name="connsiteY4" fmla="*/ 653974 h 653974"/>
              <a:gd name="connsiteX5" fmla="*/ 66136 w 1865782"/>
              <a:gd name="connsiteY5" fmla="*/ 653974 h 653974"/>
              <a:gd name="connsiteX6" fmla="*/ 0 w 1865782"/>
              <a:gd name="connsiteY6" fmla="*/ 587838 h 653974"/>
              <a:gd name="connsiteX7" fmla="*/ 0 w 1865782"/>
              <a:gd name="connsiteY7" fmla="*/ 66136 h 653974"/>
              <a:gd name="connsiteX8" fmla="*/ 66136 w 1865782"/>
              <a:gd name="connsiteY8" fmla="*/ 0 h 65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5782" h="653974">
                <a:moveTo>
                  <a:pt x="66136" y="0"/>
                </a:moveTo>
                <a:lnTo>
                  <a:pt x="1799646" y="0"/>
                </a:lnTo>
                <a:cubicBezTo>
                  <a:pt x="1836172" y="0"/>
                  <a:pt x="1865782" y="29610"/>
                  <a:pt x="1865782" y="66136"/>
                </a:cubicBezTo>
                <a:lnTo>
                  <a:pt x="1865782" y="587838"/>
                </a:lnTo>
                <a:cubicBezTo>
                  <a:pt x="1865782" y="624364"/>
                  <a:pt x="1836172" y="653974"/>
                  <a:pt x="1799646" y="653974"/>
                </a:cubicBezTo>
                <a:lnTo>
                  <a:pt x="66136" y="653974"/>
                </a:lnTo>
                <a:cubicBezTo>
                  <a:pt x="29610" y="653974"/>
                  <a:pt x="0" y="624364"/>
                  <a:pt x="0" y="587838"/>
                </a:cubicBezTo>
                <a:lnTo>
                  <a:pt x="0" y="66136"/>
                </a:lnTo>
                <a:cubicBezTo>
                  <a:pt x="0" y="29610"/>
                  <a:pt x="29610" y="0"/>
                  <a:pt x="661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25AD94B8-0534-3FFA-0D44-98CE2F7E6B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83094" y="5164996"/>
            <a:ext cx="1865782" cy="653974"/>
          </a:xfrm>
          <a:custGeom>
            <a:avLst/>
            <a:gdLst>
              <a:gd name="connsiteX0" fmla="*/ 66136 w 1865782"/>
              <a:gd name="connsiteY0" fmla="*/ 0 h 653974"/>
              <a:gd name="connsiteX1" fmla="*/ 1799646 w 1865782"/>
              <a:gd name="connsiteY1" fmla="*/ 0 h 653974"/>
              <a:gd name="connsiteX2" fmla="*/ 1865782 w 1865782"/>
              <a:gd name="connsiteY2" fmla="*/ 66136 h 653974"/>
              <a:gd name="connsiteX3" fmla="*/ 1865782 w 1865782"/>
              <a:gd name="connsiteY3" fmla="*/ 587838 h 653974"/>
              <a:gd name="connsiteX4" fmla="*/ 1799646 w 1865782"/>
              <a:gd name="connsiteY4" fmla="*/ 653974 h 653974"/>
              <a:gd name="connsiteX5" fmla="*/ 66136 w 1865782"/>
              <a:gd name="connsiteY5" fmla="*/ 653974 h 653974"/>
              <a:gd name="connsiteX6" fmla="*/ 0 w 1865782"/>
              <a:gd name="connsiteY6" fmla="*/ 587838 h 653974"/>
              <a:gd name="connsiteX7" fmla="*/ 0 w 1865782"/>
              <a:gd name="connsiteY7" fmla="*/ 66136 h 653974"/>
              <a:gd name="connsiteX8" fmla="*/ 66136 w 1865782"/>
              <a:gd name="connsiteY8" fmla="*/ 0 h 65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5782" h="653974">
                <a:moveTo>
                  <a:pt x="66136" y="0"/>
                </a:moveTo>
                <a:lnTo>
                  <a:pt x="1799646" y="0"/>
                </a:lnTo>
                <a:cubicBezTo>
                  <a:pt x="1836172" y="0"/>
                  <a:pt x="1865782" y="29610"/>
                  <a:pt x="1865782" y="66136"/>
                </a:cubicBezTo>
                <a:lnTo>
                  <a:pt x="1865782" y="587838"/>
                </a:lnTo>
                <a:cubicBezTo>
                  <a:pt x="1865782" y="624364"/>
                  <a:pt x="1836172" y="653974"/>
                  <a:pt x="1799646" y="653974"/>
                </a:cubicBezTo>
                <a:lnTo>
                  <a:pt x="66136" y="653974"/>
                </a:lnTo>
                <a:cubicBezTo>
                  <a:pt x="29610" y="653974"/>
                  <a:pt x="0" y="624364"/>
                  <a:pt x="0" y="587838"/>
                </a:cubicBezTo>
                <a:lnTo>
                  <a:pt x="0" y="66136"/>
                </a:lnTo>
                <a:cubicBezTo>
                  <a:pt x="0" y="29610"/>
                  <a:pt x="29610" y="0"/>
                  <a:pt x="661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6D10C485-4854-F5CC-700A-C7380E13BC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83094" y="2163136"/>
            <a:ext cx="1865782" cy="653974"/>
          </a:xfrm>
          <a:custGeom>
            <a:avLst/>
            <a:gdLst>
              <a:gd name="connsiteX0" fmla="*/ 66136 w 1865782"/>
              <a:gd name="connsiteY0" fmla="*/ 0 h 653974"/>
              <a:gd name="connsiteX1" fmla="*/ 1799646 w 1865782"/>
              <a:gd name="connsiteY1" fmla="*/ 0 h 653974"/>
              <a:gd name="connsiteX2" fmla="*/ 1865782 w 1865782"/>
              <a:gd name="connsiteY2" fmla="*/ 66136 h 653974"/>
              <a:gd name="connsiteX3" fmla="*/ 1865782 w 1865782"/>
              <a:gd name="connsiteY3" fmla="*/ 587838 h 653974"/>
              <a:gd name="connsiteX4" fmla="*/ 1799646 w 1865782"/>
              <a:gd name="connsiteY4" fmla="*/ 653974 h 653974"/>
              <a:gd name="connsiteX5" fmla="*/ 66136 w 1865782"/>
              <a:gd name="connsiteY5" fmla="*/ 653974 h 653974"/>
              <a:gd name="connsiteX6" fmla="*/ 0 w 1865782"/>
              <a:gd name="connsiteY6" fmla="*/ 587838 h 653974"/>
              <a:gd name="connsiteX7" fmla="*/ 0 w 1865782"/>
              <a:gd name="connsiteY7" fmla="*/ 66136 h 653974"/>
              <a:gd name="connsiteX8" fmla="*/ 66136 w 1865782"/>
              <a:gd name="connsiteY8" fmla="*/ 0 h 65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5782" h="653974">
                <a:moveTo>
                  <a:pt x="66136" y="0"/>
                </a:moveTo>
                <a:lnTo>
                  <a:pt x="1799646" y="0"/>
                </a:lnTo>
                <a:cubicBezTo>
                  <a:pt x="1836172" y="0"/>
                  <a:pt x="1865782" y="29610"/>
                  <a:pt x="1865782" y="66136"/>
                </a:cubicBezTo>
                <a:lnTo>
                  <a:pt x="1865782" y="587838"/>
                </a:lnTo>
                <a:cubicBezTo>
                  <a:pt x="1865782" y="624364"/>
                  <a:pt x="1836172" y="653974"/>
                  <a:pt x="1799646" y="653974"/>
                </a:cubicBezTo>
                <a:lnTo>
                  <a:pt x="66136" y="653974"/>
                </a:lnTo>
                <a:cubicBezTo>
                  <a:pt x="29610" y="653974"/>
                  <a:pt x="0" y="624364"/>
                  <a:pt x="0" y="587838"/>
                </a:cubicBezTo>
                <a:lnTo>
                  <a:pt x="0" y="66136"/>
                </a:lnTo>
                <a:cubicBezTo>
                  <a:pt x="0" y="29610"/>
                  <a:pt x="29610" y="0"/>
                  <a:pt x="661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327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D0060A5A-EF4F-AF9B-60D2-8EE4FAAD2F7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54071" y="4322250"/>
            <a:ext cx="1921932" cy="1647108"/>
          </a:xfrm>
          <a:custGeom>
            <a:avLst/>
            <a:gdLst>
              <a:gd name="connsiteX0" fmla="*/ 274523 w 1921932"/>
              <a:gd name="connsiteY0" fmla="*/ 0 h 1647108"/>
              <a:gd name="connsiteX1" fmla="*/ 1647409 w 1921932"/>
              <a:gd name="connsiteY1" fmla="*/ 0 h 1647108"/>
              <a:gd name="connsiteX2" fmla="*/ 1921932 w 1921932"/>
              <a:gd name="connsiteY2" fmla="*/ 274523 h 1647108"/>
              <a:gd name="connsiteX3" fmla="*/ 1921932 w 1921932"/>
              <a:gd name="connsiteY3" fmla="*/ 1372585 h 1647108"/>
              <a:gd name="connsiteX4" fmla="*/ 1647409 w 1921932"/>
              <a:gd name="connsiteY4" fmla="*/ 1647108 h 1647108"/>
              <a:gd name="connsiteX5" fmla="*/ 274523 w 1921932"/>
              <a:gd name="connsiteY5" fmla="*/ 1647108 h 1647108"/>
              <a:gd name="connsiteX6" fmla="*/ 0 w 1921932"/>
              <a:gd name="connsiteY6" fmla="*/ 1372585 h 1647108"/>
              <a:gd name="connsiteX7" fmla="*/ 0 w 1921932"/>
              <a:gd name="connsiteY7" fmla="*/ 274523 h 1647108"/>
              <a:gd name="connsiteX8" fmla="*/ 274523 w 1921932"/>
              <a:gd name="connsiteY8" fmla="*/ 0 h 1647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21932" h="1647108">
                <a:moveTo>
                  <a:pt x="274523" y="0"/>
                </a:moveTo>
                <a:lnTo>
                  <a:pt x="1647409" y="0"/>
                </a:lnTo>
                <a:cubicBezTo>
                  <a:pt x="1799024" y="0"/>
                  <a:pt x="1921932" y="122908"/>
                  <a:pt x="1921932" y="274523"/>
                </a:cubicBezTo>
                <a:lnTo>
                  <a:pt x="1921932" y="1372585"/>
                </a:lnTo>
                <a:cubicBezTo>
                  <a:pt x="1921932" y="1524200"/>
                  <a:pt x="1799024" y="1647108"/>
                  <a:pt x="1647409" y="1647108"/>
                </a:cubicBezTo>
                <a:lnTo>
                  <a:pt x="274523" y="1647108"/>
                </a:lnTo>
                <a:cubicBezTo>
                  <a:pt x="122908" y="1647108"/>
                  <a:pt x="0" y="1524200"/>
                  <a:pt x="0" y="1372585"/>
                </a:cubicBezTo>
                <a:lnTo>
                  <a:pt x="0" y="274523"/>
                </a:lnTo>
                <a:cubicBezTo>
                  <a:pt x="0" y="122908"/>
                  <a:pt x="122908" y="0"/>
                  <a:pt x="2745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7FAAF845-4397-8C7F-F288-E0ABBA5A2A1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4071" y="1972786"/>
            <a:ext cx="1921932" cy="1647108"/>
          </a:xfrm>
          <a:custGeom>
            <a:avLst/>
            <a:gdLst>
              <a:gd name="connsiteX0" fmla="*/ 274523 w 1921932"/>
              <a:gd name="connsiteY0" fmla="*/ 0 h 1647108"/>
              <a:gd name="connsiteX1" fmla="*/ 1647409 w 1921932"/>
              <a:gd name="connsiteY1" fmla="*/ 0 h 1647108"/>
              <a:gd name="connsiteX2" fmla="*/ 1921932 w 1921932"/>
              <a:gd name="connsiteY2" fmla="*/ 274523 h 1647108"/>
              <a:gd name="connsiteX3" fmla="*/ 1921932 w 1921932"/>
              <a:gd name="connsiteY3" fmla="*/ 1372585 h 1647108"/>
              <a:gd name="connsiteX4" fmla="*/ 1647409 w 1921932"/>
              <a:gd name="connsiteY4" fmla="*/ 1647108 h 1647108"/>
              <a:gd name="connsiteX5" fmla="*/ 274523 w 1921932"/>
              <a:gd name="connsiteY5" fmla="*/ 1647108 h 1647108"/>
              <a:gd name="connsiteX6" fmla="*/ 0 w 1921932"/>
              <a:gd name="connsiteY6" fmla="*/ 1372585 h 1647108"/>
              <a:gd name="connsiteX7" fmla="*/ 0 w 1921932"/>
              <a:gd name="connsiteY7" fmla="*/ 274523 h 1647108"/>
              <a:gd name="connsiteX8" fmla="*/ 274523 w 1921932"/>
              <a:gd name="connsiteY8" fmla="*/ 0 h 1647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21932" h="1647108">
                <a:moveTo>
                  <a:pt x="274523" y="0"/>
                </a:moveTo>
                <a:lnTo>
                  <a:pt x="1647409" y="0"/>
                </a:lnTo>
                <a:cubicBezTo>
                  <a:pt x="1799024" y="0"/>
                  <a:pt x="1921932" y="122908"/>
                  <a:pt x="1921932" y="274523"/>
                </a:cubicBezTo>
                <a:lnTo>
                  <a:pt x="1921932" y="1372585"/>
                </a:lnTo>
                <a:cubicBezTo>
                  <a:pt x="1921932" y="1524200"/>
                  <a:pt x="1799024" y="1647108"/>
                  <a:pt x="1647409" y="1647108"/>
                </a:cubicBezTo>
                <a:lnTo>
                  <a:pt x="274523" y="1647108"/>
                </a:lnTo>
                <a:cubicBezTo>
                  <a:pt x="122908" y="1647108"/>
                  <a:pt x="0" y="1524200"/>
                  <a:pt x="0" y="1372585"/>
                </a:cubicBezTo>
                <a:lnTo>
                  <a:pt x="0" y="274523"/>
                </a:lnTo>
                <a:cubicBezTo>
                  <a:pt x="0" y="122908"/>
                  <a:pt x="122908" y="0"/>
                  <a:pt x="2745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1517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14A1D653-2045-26CB-B4E6-5D40FDFC1E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10634" y="4617602"/>
            <a:ext cx="2770732" cy="1397593"/>
          </a:xfrm>
          <a:custGeom>
            <a:avLst/>
            <a:gdLst>
              <a:gd name="connsiteX0" fmla="*/ 66959 w 2770732"/>
              <a:gd name="connsiteY0" fmla="*/ 0 h 1397593"/>
              <a:gd name="connsiteX1" fmla="*/ 2703773 w 2770732"/>
              <a:gd name="connsiteY1" fmla="*/ 0 h 1397593"/>
              <a:gd name="connsiteX2" fmla="*/ 2770732 w 2770732"/>
              <a:gd name="connsiteY2" fmla="*/ 66959 h 1397593"/>
              <a:gd name="connsiteX3" fmla="*/ 2770732 w 2770732"/>
              <a:gd name="connsiteY3" fmla="*/ 1330634 h 1397593"/>
              <a:gd name="connsiteX4" fmla="*/ 2703773 w 2770732"/>
              <a:gd name="connsiteY4" fmla="*/ 1397593 h 1397593"/>
              <a:gd name="connsiteX5" fmla="*/ 66959 w 2770732"/>
              <a:gd name="connsiteY5" fmla="*/ 1397593 h 1397593"/>
              <a:gd name="connsiteX6" fmla="*/ 0 w 2770732"/>
              <a:gd name="connsiteY6" fmla="*/ 1330634 h 1397593"/>
              <a:gd name="connsiteX7" fmla="*/ 0 w 2770732"/>
              <a:gd name="connsiteY7" fmla="*/ 66959 h 1397593"/>
              <a:gd name="connsiteX8" fmla="*/ 66959 w 2770732"/>
              <a:gd name="connsiteY8" fmla="*/ 0 h 139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0732" h="1397593">
                <a:moveTo>
                  <a:pt x="66959" y="0"/>
                </a:moveTo>
                <a:lnTo>
                  <a:pt x="2703773" y="0"/>
                </a:lnTo>
                <a:cubicBezTo>
                  <a:pt x="2740753" y="0"/>
                  <a:pt x="2770732" y="29979"/>
                  <a:pt x="2770732" y="66959"/>
                </a:cubicBezTo>
                <a:lnTo>
                  <a:pt x="2770732" y="1330634"/>
                </a:lnTo>
                <a:cubicBezTo>
                  <a:pt x="2770732" y="1367614"/>
                  <a:pt x="2740753" y="1397593"/>
                  <a:pt x="2703773" y="1397593"/>
                </a:cubicBezTo>
                <a:lnTo>
                  <a:pt x="66959" y="1397593"/>
                </a:lnTo>
                <a:cubicBezTo>
                  <a:pt x="29979" y="1397593"/>
                  <a:pt x="0" y="1367614"/>
                  <a:pt x="0" y="1330634"/>
                </a:cubicBezTo>
                <a:lnTo>
                  <a:pt x="0" y="66959"/>
                </a:lnTo>
                <a:cubicBezTo>
                  <a:pt x="0" y="29979"/>
                  <a:pt x="29979" y="0"/>
                  <a:pt x="669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C518223D-09F6-2C2C-3BBA-772D95483B9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75650" y="4617602"/>
            <a:ext cx="2770732" cy="1397593"/>
          </a:xfrm>
          <a:custGeom>
            <a:avLst/>
            <a:gdLst>
              <a:gd name="connsiteX0" fmla="*/ 66959 w 2770732"/>
              <a:gd name="connsiteY0" fmla="*/ 0 h 1397593"/>
              <a:gd name="connsiteX1" fmla="*/ 2703773 w 2770732"/>
              <a:gd name="connsiteY1" fmla="*/ 0 h 1397593"/>
              <a:gd name="connsiteX2" fmla="*/ 2770732 w 2770732"/>
              <a:gd name="connsiteY2" fmla="*/ 66959 h 1397593"/>
              <a:gd name="connsiteX3" fmla="*/ 2770732 w 2770732"/>
              <a:gd name="connsiteY3" fmla="*/ 1330634 h 1397593"/>
              <a:gd name="connsiteX4" fmla="*/ 2703773 w 2770732"/>
              <a:gd name="connsiteY4" fmla="*/ 1397593 h 1397593"/>
              <a:gd name="connsiteX5" fmla="*/ 66959 w 2770732"/>
              <a:gd name="connsiteY5" fmla="*/ 1397593 h 1397593"/>
              <a:gd name="connsiteX6" fmla="*/ 0 w 2770732"/>
              <a:gd name="connsiteY6" fmla="*/ 1330634 h 1397593"/>
              <a:gd name="connsiteX7" fmla="*/ 0 w 2770732"/>
              <a:gd name="connsiteY7" fmla="*/ 66959 h 1397593"/>
              <a:gd name="connsiteX8" fmla="*/ 66959 w 2770732"/>
              <a:gd name="connsiteY8" fmla="*/ 0 h 139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0732" h="1397593">
                <a:moveTo>
                  <a:pt x="66959" y="0"/>
                </a:moveTo>
                <a:lnTo>
                  <a:pt x="2703773" y="0"/>
                </a:lnTo>
                <a:cubicBezTo>
                  <a:pt x="2740753" y="0"/>
                  <a:pt x="2770732" y="29979"/>
                  <a:pt x="2770732" y="66959"/>
                </a:cubicBezTo>
                <a:lnTo>
                  <a:pt x="2770732" y="1330634"/>
                </a:lnTo>
                <a:cubicBezTo>
                  <a:pt x="2770732" y="1367614"/>
                  <a:pt x="2740753" y="1397593"/>
                  <a:pt x="2703773" y="1397593"/>
                </a:cubicBezTo>
                <a:lnTo>
                  <a:pt x="66959" y="1397593"/>
                </a:lnTo>
                <a:cubicBezTo>
                  <a:pt x="29979" y="1397593"/>
                  <a:pt x="0" y="1367614"/>
                  <a:pt x="0" y="1330634"/>
                </a:cubicBezTo>
                <a:lnTo>
                  <a:pt x="0" y="66959"/>
                </a:lnTo>
                <a:cubicBezTo>
                  <a:pt x="0" y="29979"/>
                  <a:pt x="29979" y="0"/>
                  <a:pt x="669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70758792-1701-26E6-AF8F-47D8C18296D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5618" y="4617602"/>
            <a:ext cx="2770732" cy="1397593"/>
          </a:xfrm>
          <a:custGeom>
            <a:avLst/>
            <a:gdLst>
              <a:gd name="connsiteX0" fmla="*/ 66959 w 2770732"/>
              <a:gd name="connsiteY0" fmla="*/ 0 h 1397593"/>
              <a:gd name="connsiteX1" fmla="*/ 2703773 w 2770732"/>
              <a:gd name="connsiteY1" fmla="*/ 0 h 1397593"/>
              <a:gd name="connsiteX2" fmla="*/ 2770732 w 2770732"/>
              <a:gd name="connsiteY2" fmla="*/ 66959 h 1397593"/>
              <a:gd name="connsiteX3" fmla="*/ 2770732 w 2770732"/>
              <a:gd name="connsiteY3" fmla="*/ 1330634 h 1397593"/>
              <a:gd name="connsiteX4" fmla="*/ 2703773 w 2770732"/>
              <a:gd name="connsiteY4" fmla="*/ 1397593 h 1397593"/>
              <a:gd name="connsiteX5" fmla="*/ 66959 w 2770732"/>
              <a:gd name="connsiteY5" fmla="*/ 1397593 h 1397593"/>
              <a:gd name="connsiteX6" fmla="*/ 0 w 2770732"/>
              <a:gd name="connsiteY6" fmla="*/ 1330634 h 1397593"/>
              <a:gd name="connsiteX7" fmla="*/ 0 w 2770732"/>
              <a:gd name="connsiteY7" fmla="*/ 66959 h 1397593"/>
              <a:gd name="connsiteX8" fmla="*/ 66959 w 2770732"/>
              <a:gd name="connsiteY8" fmla="*/ 0 h 139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0732" h="1397593">
                <a:moveTo>
                  <a:pt x="66959" y="0"/>
                </a:moveTo>
                <a:lnTo>
                  <a:pt x="2703773" y="0"/>
                </a:lnTo>
                <a:cubicBezTo>
                  <a:pt x="2740753" y="0"/>
                  <a:pt x="2770732" y="29979"/>
                  <a:pt x="2770732" y="66959"/>
                </a:cubicBezTo>
                <a:lnTo>
                  <a:pt x="2770732" y="1330634"/>
                </a:lnTo>
                <a:cubicBezTo>
                  <a:pt x="2770732" y="1367614"/>
                  <a:pt x="2740753" y="1397593"/>
                  <a:pt x="2703773" y="1397593"/>
                </a:cubicBezTo>
                <a:lnTo>
                  <a:pt x="66959" y="1397593"/>
                </a:lnTo>
                <a:cubicBezTo>
                  <a:pt x="29979" y="1397593"/>
                  <a:pt x="0" y="1367614"/>
                  <a:pt x="0" y="1330634"/>
                </a:cubicBezTo>
                <a:lnTo>
                  <a:pt x="0" y="66959"/>
                </a:lnTo>
                <a:cubicBezTo>
                  <a:pt x="0" y="29979"/>
                  <a:pt x="29979" y="0"/>
                  <a:pt x="669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99813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791DB49D-CFC7-EE55-7D35-F4294F815A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29244" y="0"/>
            <a:ext cx="6162757" cy="6858000"/>
          </a:xfrm>
          <a:custGeom>
            <a:avLst/>
            <a:gdLst>
              <a:gd name="connsiteX0" fmla="*/ 0 w 6162757"/>
              <a:gd name="connsiteY0" fmla="*/ 0 h 6858000"/>
              <a:gd name="connsiteX1" fmla="*/ 6162757 w 6162757"/>
              <a:gd name="connsiteY1" fmla="*/ 0 h 6858000"/>
              <a:gd name="connsiteX2" fmla="*/ 6162757 w 6162757"/>
              <a:gd name="connsiteY2" fmla="*/ 6858000 h 6858000"/>
              <a:gd name="connsiteX3" fmla="*/ 0 w 61627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2757" h="6858000">
                <a:moveTo>
                  <a:pt x="0" y="0"/>
                </a:moveTo>
                <a:lnTo>
                  <a:pt x="6162757" y="0"/>
                </a:lnTo>
                <a:lnTo>
                  <a:pt x="616275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89182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A1483794-ED0C-61C0-6C1D-025EE704B7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67038" y="1979349"/>
            <a:ext cx="3057924" cy="1853907"/>
          </a:xfrm>
          <a:custGeom>
            <a:avLst/>
            <a:gdLst>
              <a:gd name="connsiteX0" fmla="*/ 166779 w 3057924"/>
              <a:gd name="connsiteY0" fmla="*/ 0 h 1853907"/>
              <a:gd name="connsiteX1" fmla="*/ 2891145 w 3057924"/>
              <a:gd name="connsiteY1" fmla="*/ 0 h 1853907"/>
              <a:gd name="connsiteX2" fmla="*/ 3057924 w 3057924"/>
              <a:gd name="connsiteY2" fmla="*/ 166779 h 1853907"/>
              <a:gd name="connsiteX3" fmla="*/ 3057924 w 3057924"/>
              <a:gd name="connsiteY3" fmla="*/ 1853907 h 1853907"/>
              <a:gd name="connsiteX4" fmla="*/ 0 w 3057924"/>
              <a:gd name="connsiteY4" fmla="*/ 1853907 h 1853907"/>
              <a:gd name="connsiteX5" fmla="*/ 0 w 3057924"/>
              <a:gd name="connsiteY5" fmla="*/ 166779 h 1853907"/>
              <a:gd name="connsiteX6" fmla="*/ 166779 w 3057924"/>
              <a:gd name="connsiteY6" fmla="*/ 0 h 1853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57924" h="1853907">
                <a:moveTo>
                  <a:pt x="166779" y="0"/>
                </a:moveTo>
                <a:lnTo>
                  <a:pt x="2891145" y="0"/>
                </a:lnTo>
                <a:cubicBezTo>
                  <a:pt x="2983254" y="0"/>
                  <a:pt x="3057924" y="74670"/>
                  <a:pt x="3057924" y="166779"/>
                </a:cubicBezTo>
                <a:lnTo>
                  <a:pt x="3057924" y="1853907"/>
                </a:lnTo>
                <a:lnTo>
                  <a:pt x="0" y="1853907"/>
                </a:lnTo>
                <a:lnTo>
                  <a:pt x="0" y="166779"/>
                </a:lnTo>
                <a:cubicBezTo>
                  <a:pt x="0" y="74670"/>
                  <a:pt x="74670" y="0"/>
                  <a:pt x="1667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9241C431-1B22-43FB-CE74-4958BB83460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14033" y="1979349"/>
            <a:ext cx="3057924" cy="1853907"/>
          </a:xfrm>
          <a:custGeom>
            <a:avLst/>
            <a:gdLst>
              <a:gd name="connsiteX0" fmla="*/ 166779 w 3057924"/>
              <a:gd name="connsiteY0" fmla="*/ 0 h 1853907"/>
              <a:gd name="connsiteX1" fmla="*/ 2891145 w 3057924"/>
              <a:gd name="connsiteY1" fmla="*/ 0 h 1853907"/>
              <a:gd name="connsiteX2" fmla="*/ 3057924 w 3057924"/>
              <a:gd name="connsiteY2" fmla="*/ 166779 h 1853907"/>
              <a:gd name="connsiteX3" fmla="*/ 3057924 w 3057924"/>
              <a:gd name="connsiteY3" fmla="*/ 1853907 h 1853907"/>
              <a:gd name="connsiteX4" fmla="*/ 0 w 3057924"/>
              <a:gd name="connsiteY4" fmla="*/ 1853907 h 1853907"/>
              <a:gd name="connsiteX5" fmla="*/ 0 w 3057924"/>
              <a:gd name="connsiteY5" fmla="*/ 166779 h 1853907"/>
              <a:gd name="connsiteX6" fmla="*/ 166779 w 3057924"/>
              <a:gd name="connsiteY6" fmla="*/ 0 h 1853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57924" h="1853907">
                <a:moveTo>
                  <a:pt x="166779" y="0"/>
                </a:moveTo>
                <a:lnTo>
                  <a:pt x="2891145" y="0"/>
                </a:lnTo>
                <a:cubicBezTo>
                  <a:pt x="2983254" y="0"/>
                  <a:pt x="3057924" y="74670"/>
                  <a:pt x="3057924" y="166779"/>
                </a:cubicBezTo>
                <a:lnTo>
                  <a:pt x="3057924" y="1853907"/>
                </a:lnTo>
                <a:lnTo>
                  <a:pt x="0" y="1853907"/>
                </a:lnTo>
                <a:lnTo>
                  <a:pt x="0" y="166779"/>
                </a:lnTo>
                <a:cubicBezTo>
                  <a:pt x="0" y="74670"/>
                  <a:pt x="74670" y="0"/>
                  <a:pt x="1667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BBA5563A-0F38-F3EC-5367-7A214A97EA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20043" y="1979349"/>
            <a:ext cx="3057924" cy="1853907"/>
          </a:xfrm>
          <a:custGeom>
            <a:avLst/>
            <a:gdLst>
              <a:gd name="connsiteX0" fmla="*/ 166779 w 3057924"/>
              <a:gd name="connsiteY0" fmla="*/ 0 h 1853907"/>
              <a:gd name="connsiteX1" fmla="*/ 2891145 w 3057924"/>
              <a:gd name="connsiteY1" fmla="*/ 0 h 1853907"/>
              <a:gd name="connsiteX2" fmla="*/ 3057924 w 3057924"/>
              <a:gd name="connsiteY2" fmla="*/ 166779 h 1853907"/>
              <a:gd name="connsiteX3" fmla="*/ 3057924 w 3057924"/>
              <a:gd name="connsiteY3" fmla="*/ 1853907 h 1853907"/>
              <a:gd name="connsiteX4" fmla="*/ 0 w 3057924"/>
              <a:gd name="connsiteY4" fmla="*/ 1853907 h 1853907"/>
              <a:gd name="connsiteX5" fmla="*/ 0 w 3057924"/>
              <a:gd name="connsiteY5" fmla="*/ 166779 h 1853907"/>
              <a:gd name="connsiteX6" fmla="*/ 166779 w 3057924"/>
              <a:gd name="connsiteY6" fmla="*/ 0 h 1853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57924" h="1853907">
                <a:moveTo>
                  <a:pt x="166779" y="0"/>
                </a:moveTo>
                <a:lnTo>
                  <a:pt x="2891145" y="0"/>
                </a:lnTo>
                <a:cubicBezTo>
                  <a:pt x="2983254" y="0"/>
                  <a:pt x="3057924" y="74670"/>
                  <a:pt x="3057924" y="166779"/>
                </a:cubicBezTo>
                <a:lnTo>
                  <a:pt x="3057924" y="1853907"/>
                </a:lnTo>
                <a:lnTo>
                  <a:pt x="0" y="1853907"/>
                </a:lnTo>
                <a:lnTo>
                  <a:pt x="0" y="166779"/>
                </a:lnTo>
                <a:cubicBezTo>
                  <a:pt x="0" y="74670"/>
                  <a:pt x="74670" y="0"/>
                  <a:pt x="1667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05622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DB753788-CB13-868B-F397-AF72973755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225800"/>
          </a:xfrm>
          <a:custGeom>
            <a:avLst/>
            <a:gdLst>
              <a:gd name="connsiteX0" fmla="*/ 0 w 12192000"/>
              <a:gd name="connsiteY0" fmla="*/ 0 h 3225800"/>
              <a:gd name="connsiteX1" fmla="*/ 12192000 w 12192000"/>
              <a:gd name="connsiteY1" fmla="*/ 0 h 3225800"/>
              <a:gd name="connsiteX2" fmla="*/ 12192000 w 12192000"/>
              <a:gd name="connsiteY2" fmla="*/ 3225800 h 3225800"/>
              <a:gd name="connsiteX3" fmla="*/ 0 w 12192000"/>
              <a:gd name="connsiteY3" fmla="*/ 3225800 h 322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225800">
                <a:moveTo>
                  <a:pt x="0" y="0"/>
                </a:moveTo>
                <a:lnTo>
                  <a:pt x="12192000" y="0"/>
                </a:lnTo>
                <a:lnTo>
                  <a:pt x="12192000" y="3225800"/>
                </a:lnTo>
                <a:lnTo>
                  <a:pt x="0" y="3225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10967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0F3334A-1810-05C8-FC6A-CE7D283B81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88938" y="0"/>
            <a:ext cx="4696651" cy="6858000"/>
          </a:xfrm>
          <a:custGeom>
            <a:avLst/>
            <a:gdLst>
              <a:gd name="connsiteX0" fmla="*/ 0 w 4696651"/>
              <a:gd name="connsiteY0" fmla="*/ 0 h 6858000"/>
              <a:gd name="connsiteX1" fmla="*/ 4696651 w 4696651"/>
              <a:gd name="connsiteY1" fmla="*/ 0 h 6858000"/>
              <a:gd name="connsiteX2" fmla="*/ 4696651 w 4696651"/>
              <a:gd name="connsiteY2" fmla="*/ 6858000 h 6858000"/>
              <a:gd name="connsiteX3" fmla="*/ 0 w 469665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6651" h="6858000">
                <a:moveTo>
                  <a:pt x="0" y="0"/>
                </a:moveTo>
                <a:lnTo>
                  <a:pt x="4696651" y="0"/>
                </a:lnTo>
                <a:lnTo>
                  <a:pt x="469665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04436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B7433DE4-F809-6CDC-9D07-9E9F8DC643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29325" y="3048"/>
            <a:ext cx="6162674" cy="6851904"/>
          </a:xfrm>
          <a:custGeom>
            <a:avLst/>
            <a:gdLst>
              <a:gd name="connsiteX0" fmla="*/ 0 w 6162674"/>
              <a:gd name="connsiteY0" fmla="*/ 0 h 6851904"/>
              <a:gd name="connsiteX1" fmla="*/ 6162674 w 6162674"/>
              <a:gd name="connsiteY1" fmla="*/ 0 h 6851904"/>
              <a:gd name="connsiteX2" fmla="*/ 6162674 w 6162674"/>
              <a:gd name="connsiteY2" fmla="*/ 6851904 h 6851904"/>
              <a:gd name="connsiteX3" fmla="*/ 0 w 6162674"/>
              <a:gd name="connsiteY3" fmla="*/ 6851904 h 6851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2674" h="6851904">
                <a:moveTo>
                  <a:pt x="0" y="0"/>
                </a:moveTo>
                <a:lnTo>
                  <a:pt x="6162674" y="0"/>
                </a:lnTo>
                <a:lnTo>
                  <a:pt x="6162674" y="6851904"/>
                </a:lnTo>
                <a:lnTo>
                  <a:pt x="0" y="685190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49944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18BD3BC2-D663-DB71-FD26-BB09B8B9FB0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40583" y="2446666"/>
            <a:ext cx="3328542" cy="2218668"/>
          </a:xfrm>
          <a:custGeom>
            <a:avLst/>
            <a:gdLst>
              <a:gd name="connsiteX0" fmla="*/ 108027 w 3328542"/>
              <a:gd name="connsiteY0" fmla="*/ 0 h 2218668"/>
              <a:gd name="connsiteX1" fmla="*/ 3220515 w 3328542"/>
              <a:gd name="connsiteY1" fmla="*/ 0 h 2218668"/>
              <a:gd name="connsiteX2" fmla="*/ 3328542 w 3328542"/>
              <a:gd name="connsiteY2" fmla="*/ 108027 h 2218668"/>
              <a:gd name="connsiteX3" fmla="*/ 3328542 w 3328542"/>
              <a:gd name="connsiteY3" fmla="*/ 2110641 h 2218668"/>
              <a:gd name="connsiteX4" fmla="*/ 3220515 w 3328542"/>
              <a:gd name="connsiteY4" fmla="*/ 2218668 h 2218668"/>
              <a:gd name="connsiteX5" fmla="*/ 108027 w 3328542"/>
              <a:gd name="connsiteY5" fmla="*/ 2218668 h 2218668"/>
              <a:gd name="connsiteX6" fmla="*/ 0 w 3328542"/>
              <a:gd name="connsiteY6" fmla="*/ 2110641 h 2218668"/>
              <a:gd name="connsiteX7" fmla="*/ 0 w 3328542"/>
              <a:gd name="connsiteY7" fmla="*/ 108027 h 2218668"/>
              <a:gd name="connsiteX8" fmla="*/ 108027 w 3328542"/>
              <a:gd name="connsiteY8" fmla="*/ 0 h 2218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8542" h="2218668">
                <a:moveTo>
                  <a:pt x="108027" y="0"/>
                </a:moveTo>
                <a:lnTo>
                  <a:pt x="3220515" y="0"/>
                </a:lnTo>
                <a:cubicBezTo>
                  <a:pt x="3280177" y="0"/>
                  <a:pt x="3328542" y="48365"/>
                  <a:pt x="3328542" y="108027"/>
                </a:cubicBezTo>
                <a:lnTo>
                  <a:pt x="3328542" y="2110641"/>
                </a:lnTo>
                <a:cubicBezTo>
                  <a:pt x="3328542" y="2170303"/>
                  <a:pt x="3280177" y="2218668"/>
                  <a:pt x="3220515" y="2218668"/>
                </a:cubicBezTo>
                <a:lnTo>
                  <a:pt x="108027" y="2218668"/>
                </a:lnTo>
                <a:cubicBezTo>
                  <a:pt x="48365" y="2218668"/>
                  <a:pt x="0" y="2170303"/>
                  <a:pt x="0" y="2110641"/>
                </a:cubicBezTo>
                <a:lnTo>
                  <a:pt x="0" y="108027"/>
                </a:lnTo>
                <a:cubicBezTo>
                  <a:pt x="0" y="48365"/>
                  <a:pt x="48365" y="0"/>
                  <a:pt x="1080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4206657E-8232-A929-8BE0-9523CEECD3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89004" y="2446666"/>
            <a:ext cx="3328542" cy="2218668"/>
          </a:xfrm>
          <a:custGeom>
            <a:avLst/>
            <a:gdLst>
              <a:gd name="connsiteX0" fmla="*/ 108027 w 3328542"/>
              <a:gd name="connsiteY0" fmla="*/ 0 h 2218668"/>
              <a:gd name="connsiteX1" fmla="*/ 3220515 w 3328542"/>
              <a:gd name="connsiteY1" fmla="*/ 0 h 2218668"/>
              <a:gd name="connsiteX2" fmla="*/ 3328542 w 3328542"/>
              <a:gd name="connsiteY2" fmla="*/ 108027 h 2218668"/>
              <a:gd name="connsiteX3" fmla="*/ 3328542 w 3328542"/>
              <a:gd name="connsiteY3" fmla="*/ 2110641 h 2218668"/>
              <a:gd name="connsiteX4" fmla="*/ 3220515 w 3328542"/>
              <a:gd name="connsiteY4" fmla="*/ 2218668 h 2218668"/>
              <a:gd name="connsiteX5" fmla="*/ 108027 w 3328542"/>
              <a:gd name="connsiteY5" fmla="*/ 2218668 h 2218668"/>
              <a:gd name="connsiteX6" fmla="*/ 0 w 3328542"/>
              <a:gd name="connsiteY6" fmla="*/ 2110641 h 2218668"/>
              <a:gd name="connsiteX7" fmla="*/ 0 w 3328542"/>
              <a:gd name="connsiteY7" fmla="*/ 108027 h 2218668"/>
              <a:gd name="connsiteX8" fmla="*/ 108027 w 3328542"/>
              <a:gd name="connsiteY8" fmla="*/ 0 h 2218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8542" h="2218668">
                <a:moveTo>
                  <a:pt x="108027" y="0"/>
                </a:moveTo>
                <a:lnTo>
                  <a:pt x="3220515" y="0"/>
                </a:lnTo>
                <a:cubicBezTo>
                  <a:pt x="3280177" y="0"/>
                  <a:pt x="3328542" y="48365"/>
                  <a:pt x="3328542" y="108027"/>
                </a:cubicBezTo>
                <a:lnTo>
                  <a:pt x="3328542" y="2110641"/>
                </a:lnTo>
                <a:cubicBezTo>
                  <a:pt x="3328542" y="2170303"/>
                  <a:pt x="3280177" y="2218668"/>
                  <a:pt x="3220515" y="2218668"/>
                </a:cubicBezTo>
                <a:lnTo>
                  <a:pt x="108027" y="2218668"/>
                </a:lnTo>
                <a:cubicBezTo>
                  <a:pt x="48365" y="2218668"/>
                  <a:pt x="0" y="2170303"/>
                  <a:pt x="0" y="2110641"/>
                </a:cubicBezTo>
                <a:lnTo>
                  <a:pt x="0" y="108027"/>
                </a:lnTo>
                <a:cubicBezTo>
                  <a:pt x="0" y="48365"/>
                  <a:pt x="48365" y="0"/>
                  <a:pt x="1080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423EA8D4-FE34-6B7A-FF20-49091362F6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2162" y="2446666"/>
            <a:ext cx="3328542" cy="2218668"/>
          </a:xfrm>
          <a:custGeom>
            <a:avLst/>
            <a:gdLst>
              <a:gd name="connsiteX0" fmla="*/ 108027 w 3328542"/>
              <a:gd name="connsiteY0" fmla="*/ 0 h 2218668"/>
              <a:gd name="connsiteX1" fmla="*/ 3220515 w 3328542"/>
              <a:gd name="connsiteY1" fmla="*/ 0 h 2218668"/>
              <a:gd name="connsiteX2" fmla="*/ 3328542 w 3328542"/>
              <a:gd name="connsiteY2" fmla="*/ 108027 h 2218668"/>
              <a:gd name="connsiteX3" fmla="*/ 3328542 w 3328542"/>
              <a:gd name="connsiteY3" fmla="*/ 2110641 h 2218668"/>
              <a:gd name="connsiteX4" fmla="*/ 3220515 w 3328542"/>
              <a:gd name="connsiteY4" fmla="*/ 2218668 h 2218668"/>
              <a:gd name="connsiteX5" fmla="*/ 108027 w 3328542"/>
              <a:gd name="connsiteY5" fmla="*/ 2218668 h 2218668"/>
              <a:gd name="connsiteX6" fmla="*/ 0 w 3328542"/>
              <a:gd name="connsiteY6" fmla="*/ 2110641 h 2218668"/>
              <a:gd name="connsiteX7" fmla="*/ 0 w 3328542"/>
              <a:gd name="connsiteY7" fmla="*/ 108027 h 2218668"/>
              <a:gd name="connsiteX8" fmla="*/ 108027 w 3328542"/>
              <a:gd name="connsiteY8" fmla="*/ 0 h 2218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8542" h="2218668">
                <a:moveTo>
                  <a:pt x="108027" y="0"/>
                </a:moveTo>
                <a:lnTo>
                  <a:pt x="3220515" y="0"/>
                </a:lnTo>
                <a:cubicBezTo>
                  <a:pt x="3280177" y="0"/>
                  <a:pt x="3328542" y="48365"/>
                  <a:pt x="3328542" y="108027"/>
                </a:cubicBezTo>
                <a:lnTo>
                  <a:pt x="3328542" y="2110641"/>
                </a:lnTo>
                <a:cubicBezTo>
                  <a:pt x="3328542" y="2170303"/>
                  <a:pt x="3280177" y="2218668"/>
                  <a:pt x="3220515" y="2218668"/>
                </a:cubicBezTo>
                <a:lnTo>
                  <a:pt x="108027" y="2218668"/>
                </a:lnTo>
                <a:cubicBezTo>
                  <a:pt x="48365" y="2218668"/>
                  <a:pt x="0" y="2170303"/>
                  <a:pt x="0" y="2110641"/>
                </a:cubicBezTo>
                <a:lnTo>
                  <a:pt x="0" y="108027"/>
                </a:lnTo>
                <a:cubicBezTo>
                  <a:pt x="0" y="48365"/>
                  <a:pt x="48365" y="0"/>
                  <a:pt x="1080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2271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9097AD8C-DE33-F41C-2EFB-BA1F175CA10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83400" y="317500"/>
            <a:ext cx="4787900" cy="6511471"/>
          </a:xfrm>
          <a:custGeom>
            <a:avLst/>
            <a:gdLst>
              <a:gd name="connsiteX0" fmla="*/ 0 w 4787900"/>
              <a:gd name="connsiteY0" fmla="*/ 0 h 6511471"/>
              <a:gd name="connsiteX1" fmla="*/ 4787900 w 4787900"/>
              <a:gd name="connsiteY1" fmla="*/ 0 h 6511471"/>
              <a:gd name="connsiteX2" fmla="*/ 4787900 w 4787900"/>
              <a:gd name="connsiteY2" fmla="*/ 6511471 h 6511471"/>
              <a:gd name="connsiteX3" fmla="*/ 0 w 4787900"/>
              <a:gd name="connsiteY3" fmla="*/ 6511471 h 6511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7900" h="6511471">
                <a:moveTo>
                  <a:pt x="0" y="0"/>
                </a:moveTo>
                <a:lnTo>
                  <a:pt x="4787900" y="0"/>
                </a:lnTo>
                <a:lnTo>
                  <a:pt x="4787900" y="6511471"/>
                </a:lnTo>
                <a:lnTo>
                  <a:pt x="0" y="65114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EC4B5ED2-7CC9-F983-ADD5-D8569E0D67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37592" y="3721100"/>
            <a:ext cx="2525487" cy="2099130"/>
          </a:xfrm>
          <a:custGeom>
            <a:avLst/>
            <a:gdLst>
              <a:gd name="connsiteX0" fmla="*/ 238380 w 2525487"/>
              <a:gd name="connsiteY0" fmla="*/ 0 h 2099130"/>
              <a:gd name="connsiteX1" fmla="*/ 2287107 w 2525487"/>
              <a:gd name="connsiteY1" fmla="*/ 0 h 2099130"/>
              <a:gd name="connsiteX2" fmla="*/ 2525487 w 2525487"/>
              <a:gd name="connsiteY2" fmla="*/ 267052 h 2099130"/>
              <a:gd name="connsiteX3" fmla="*/ 2525487 w 2525487"/>
              <a:gd name="connsiteY3" fmla="*/ 1832079 h 2099130"/>
              <a:gd name="connsiteX4" fmla="*/ 2287107 w 2525487"/>
              <a:gd name="connsiteY4" fmla="*/ 2099130 h 2099130"/>
              <a:gd name="connsiteX5" fmla="*/ 238380 w 2525487"/>
              <a:gd name="connsiteY5" fmla="*/ 2099130 h 2099130"/>
              <a:gd name="connsiteX6" fmla="*/ 0 w 2525487"/>
              <a:gd name="connsiteY6" fmla="*/ 1832079 h 2099130"/>
              <a:gd name="connsiteX7" fmla="*/ 0 w 2525487"/>
              <a:gd name="connsiteY7" fmla="*/ 267052 h 2099130"/>
              <a:gd name="connsiteX8" fmla="*/ 238380 w 2525487"/>
              <a:gd name="connsiteY8" fmla="*/ 0 h 2099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5487" h="2099130">
                <a:moveTo>
                  <a:pt x="238380" y="0"/>
                </a:moveTo>
                <a:lnTo>
                  <a:pt x="2287107" y="0"/>
                </a:lnTo>
                <a:cubicBezTo>
                  <a:pt x="2418761" y="0"/>
                  <a:pt x="2525487" y="119563"/>
                  <a:pt x="2525487" y="267052"/>
                </a:cubicBezTo>
                <a:lnTo>
                  <a:pt x="2525487" y="1832079"/>
                </a:lnTo>
                <a:cubicBezTo>
                  <a:pt x="2525487" y="1979568"/>
                  <a:pt x="2418761" y="2099130"/>
                  <a:pt x="2287107" y="2099130"/>
                </a:cubicBezTo>
                <a:lnTo>
                  <a:pt x="238380" y="2099130"/>
                </a:lnTo>
                <a:cubicBezTo>
                  <a:pt x="106726" y="2099130"/>
                  <a:pt x="0" y="1979568"/>
                  <a:pt x="0" y="1832079"/>
                </a:cubicBezTo>
                <a:lnTo>
                  <a:pt x="0" y="267052"/>
                </a:lnTo>
                <a:cubicBezTo>
                  <a:pt x="0" y="119563"/>
                  <a:pt x="106726" y="0"/>
                  <a:pt x="2383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B51E13D0-5B4F-5BFB-25EC-2203C5ABFBA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77478" y="3721100"/>
            <a:ext cx="2525487" cy="2099130"/>
          </a:xfrm>
          <a:custGeom>
            <a:avLst/>
            <a:gdLst>
              <a:gd name="connsiteX0" fmla="*/ 238380 w 2525487"/>
              <a:gd name="connsiteY0" fmla="*/ 0 h 2099130"/>
              <a:gd name="connsiteX1" fmla="*/ 2287107 w 2525487"/>
              <a:gd name="connsiteY1" fmla="*/ 0 h 2099130"/>
              <a:gd name="connsiteX2" fmla="*/ 2525487 w 2525487"/>
              <a:gd name="connsiteY2" fmla="*/ 267052 h 2099130"/>
              <a:gd name="connsiteX3" fmla="*/ 2525487 w 2525487"/>
              <a:gd name="connsiteY3" fmla="*/ 1832079 h 2099130"/>
              <a:gd name="connsiteX4" fmla="*/ 2287107 w 2525487"/>
              <a:gd name="connsiteY4" fmla="*/ 2099130 h 2099130"/>
              <a:gd name="connsiteX5" fmla="*/ 238380 w 2525487"/>
              <a:gd name="connsiteY5" fmla="*/ 2099130 h 2099130"/>
              <a:gd name="connsiteX6" fmla="*/ 0 w 2525487"/>
              <a:gd name="connsiteY6" fmla="*/ 1832079 h 2099130"/>
              <a:gd name="connsiteX7" fmla="*/ 0 w 2525487"/>
              <a:gd name="connsiteY7" fmla="*/ 267052 h 2099130"/>
              <a:gd name="connsiteX8" fmla="*/ 238380 w 2525487"/>
              <a:gd name="connsiteY8" fmla="*/ 0 h 2099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5487" h="2099130">
                <a:moveTo>
                  <a:pt x="238380" y="0"/>
                </a:moveTo>
                <a:lnTo>
                  <a:pt x="2287107" y="0"/>
                </a:lnTo>
                <a:cubicBezTo>
                  <a:pt x="2418761" y="0"/>
                  <a:pt x="2525487" y="119563"/>
                  <a:pt x="2525487" y="267052"/>
                </a:cubicBezTo>
                <a:lnTo>
                  <a:pt x="2525487" y="1832079"/>
                </a:lnTo>
                <a:cubicBezTo>
                  <a:pt x="2525487" y="1979568"/>
                  <a:pt x="2418761" y="2099130"/>
                  <a:pt x="2287107" y="2099130"/>
                </a:cubicBezTo>
                <a:lnTo>
                  <a:pt x="238380" y="2099130"/>
                </a:lnTo>
                <a:cubicBezTo>
                  <a:pt x="106726" y="2099130"/>
                  <a:pt x="0" y="1979568"/>
                  <a:pt x="0" y="1832079"/>
                </a:cubicBezTo>
                <a:lnTo>
                  <a:pt x="0" y="267052"/>
                </a:lnTo>
                <a:cubicBezTo>
                  <a:pt x="0" y="119563"/>
                  <a:pt x="106726" y="0"/>
                  <a:pt x="2383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E5EF799-00E5-25B9-8AD0-74043E81B5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7707" y="3721100"/>
            <a:ext cx="2525487" cy="2099130"/>
          </a:xfrm>
          <a:custGeom>
            <a:avLst/>
            <a:gdLst>
              <a:gd name="connsiteX0" fmla="*/ 238380 w 2525487"/>
              <a:gd name="connsiteY0" fmla="*/ 0 h 2099130"/>
              <a:gd name="connsiteX1" fmla="*/ 2287107 w 2525487"/>
              <a:gd name="connsiteY1" fmla="*/ 0 h 2099130"/>
              <a:gd name="connsiteX2" fmla="*/ 2525487 w 2525487"/>
              <a:gd name="connsiteY2" fmla="*/ 267052 h 2099130"/>
              <a:gd name="connsiteX3" fmla="*/ 2525487 w 2525487"/>
              <a:gd name="connsiteY3" fmla="*/ 1832079 h 2099130"/>
              <a:gd name="connsiteX4" fmla="*/ 2287107 w 2525487"/>
              <a:gd name="connsiteY4" fmla="*/ 2099130 h 2099130"/>
              <a:gd name="connsiteX5" fmla="*/ 238380 w 2525487"/>
              <a:gd name="connsiteY5" fmla="*/ 2099130 h 2099130"/>
              <a:gd name="connsiteX6" fmla="*/ 0 w 2525487"/>
              <a:gd name="connsiteY6" fmla="*/ 1832079 h 2099130"/>
              <a:gd name="connsiteX7" fmla="*/ 0 w 2525487"/>
              <a:gd name="connsiteY7" fmla="*/ 267052 h 2099130"/>
              <a:gd name="connsiteX8" fmla="*/ 238380 w 2525487"/>
              <a:gd name="connsiteY8" fmla="*/ 0 h 2099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5487" h="2099130">
                <a:moveTo>
                  <a:pt x="238380" y="0"/>
                </a:moveTo>
                <a:lnTo>
                  <a:pt x="2287107" y="0"/>
                </a:lnTo>
                <a:cubicBezTo>
                  <a:pt x="2418761" y="0"/>
                  <a:pt x="2525487" y="119563"/>
                  <a:pt x="2525487" y="267052"/>
                </a:cubicBezTo>
                <a:lnTo>
                  <a:pt x="2525487" y="1832079"/>
                </a:lnTo>
                <a:cubicBezTo>
                  <a:pt x="2525487" y="1979568"/>
                  <a:pt x="2418761" y="2099130"/>
                  <a:pt x="2287107" y="2099130"/>
                </a:cubicBezTo>
                <a:lnTo>
                  <a:pt x="238380" y="2099130"/>
                </a:lnTo>
                <a:cubicBezTo>
                  <a:pt x="106726" y="2099130"/>
                  <a:pt x="0" y="1979568"/>
                  <a:pt x="0" y="1832079"/>
                </a:cubicBezTo>
                <a:lnTo>
                  <a:pt x="0" y="267052"/>
                </a:lnTo>
                <a:cubicBezTo>
                  <a:pt x="0" y="119563"/>
                  <a:pt x="106726" y="0"/>
                  <a:pt x="2383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63244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38CE277A-E1C8-8097-AF57-1EE450AD76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631673"/>
            <a:ext cx="12192000" cy="2063750"/>
          </a:xfrm>
          <a:custGeom>
            <a:avLst/>
            <a:gdLst>
              <a:gd name="connsiteX0" fmla="*/ 0 w 12192000"/>
              <a:gd name="connsiteY0" fmla="*/ 0 h 2063750"/>
              <a:gd name="connsiteX1" fmla="*/ 12192000 w 12192000"/>
              <a:gd name="connsiteY1" fmla="*/ 0 h 2063750"/>
              <a:gd name="connsiteX2" fmla="*/ 12192000 w 12192000"/>
              <a:gd name="connsiteY2" fmla="*/ 2063750 h 2063750"/>
              <a:gd name="connsiteX3" fmla="*/ 0 w 12192000"/>
              <a:gd name="connsiteY3" fmla="*/ 2063750 h 206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063750">
                <a:moveTo>
                  <a:pt x="0" y="0"/>
                </a:moveTo>
                <a:lnTo>
                  <a:pt x="12192000" y="0"/>
                </a:lnTo>
                <a:lnTo>
                  <a:pt x="12192000" y="2063750"/>
                </a:lnTo>
                <a:lnTo>
                  <a:pt x="0" y="20637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15039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2F2C486-0E01-7C01-1B8B-96FE43F1B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8662" y="3025693"/>
            <a:ext cx="981756" cy="981754"/>
          </a:xfrm>
          <a:custGeom>
            <a:avLst/>
            <a:gdLst>
              <a:gd name="connsiteX0" fmla="*/ 90086 w 981756"/>
              <a:gd name="connsiteY0" fmla="*/ 0 h 981754"/>
              <a:gd name="connsiteX1" fmla="*/ 891670 w 981756"/>
              <a:gd name="connsiteY1" fmla="*/ 0 h 981754"/>
              <a:gd name="connsiteX2" fmla="*/ 981756 w 981756"/>
              <a:gd name="connsiteY2" fmla="*/ 90086 h 981754"/>
              <a:gd name="connsiteX3" fmla="*/ 981756 w 981756"/>
              <a:gd name="connsiteY3" fmla="*/ 891669 h 981754"/>
              <a:gd name="connsiteX4" fmla="*/ 891670 w 981756"/>
              <a:gd name="connsiteY4" fmla="*/ 981754 h 981754"/>
              <a:gd name="connsiteX5" fmla="*/ 90086 w 981756"/>
              <a:gd name="connsiteY5" fmla="*/ 981754 h 981754"/>
              <a:gd name="connsiteX6" fmla="*/ 0 w 981756"/>
              <a:gd name="connsiteY6" fmla="*/ 891669 h 981754"/>
              <a:gd name="connsiteX7" fmla="*/ 0 w 981756"/>
              <a:gd name="connsiteY7" fmla="*/ 90086 h 981754"/>
              <a:gd name="connsiteX8" fmla="*/ 90086 w 981756"/>
              <a:gd name="connsiteY8" fmla="*/ 0 h 98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1756" h="981754">
                <a:moveTo>
                  <a:pt x="90086" y="0"/>
                </a:moveTo>
                <a:lnTo>
                  <a:pt x="891670" y="0"/>
                </a:lnTo>
                <a:cubicBezTo>
                  <a:pt x="941423" y="0"/>
                  <a:pt x="981756" y="40333"/>
                  <a:pt x="981756" y="90086"/>
                </a:cubicBezTo>
                <a:lnTo>
                  <a:pt x="981756" y="891669"/>
                </a:lnTo>
                <a:cubicBezTo>
                  <a:pt x="981756" y="941422"/>
                  <a:pt x="941423" y="981754"/>
                  <a:pt x="891670" y="981754"/>
                </a:cubicBezTo>
                <a:lnTo>
                  <a:pt x="90086" y="981754"/>
                </a:lnTo>
                <a:cubicBezTo>
                  <a:pt x="40333" y="981754"/>
                  <a:pt x="0" y="941422"/>
                  <a:pt x="0" y="891669"/>
                </a:cubicBezTo>
                <a:lnTo>
                  <a:pt x="0" y="90086"/>
                </a:lnTo>
                <a:cubicBezTo>
                  <a:pt x="0" y="40333"/>
                  <a:pt x="40333" y="0"/>
                  <a:pt x="900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E4CCBC38-2948-FC4A-7B8D-2C763DD8B4A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8662" y="4193334"/>
            <a:ext cx="981756" cy="981754"/>
          </a:xfrm>
          <a:custGeom>
            <a:avLst/>
            <a:gdLst>
              <a:gd name="connsiteX0" fmla="*/ 90086 w 981756"/>
              <a:gd name="connsiteY0" fmla="*/ 0 h 981754"/>
              <a:gd name="connsiteX1" fmla="*/ 891670 w 981756"/>
              <a:gd name="connsiteY1" fmla="*/ 0 h 981754"/>
              <a:gd name="connsiteX2" fmla="*/ 981756 w 981756"/>
              <a:gd name="connsiteY2" fmla="*/ 90086 h 981754"/>
              <a:gd name="connsiteX3" fmla="*/ 981756 w 981756"/>
              <a:gd name="connsiteY3" fmla="*/ 891669 h 981754"/>
              <a:gd name="connsiteX4" fmla="*/ 891670 w 981756"/>
              <a:gd name="connsiteY4" fmla="*/ 981754 h 981754"/>
              <a:gd name="connsiteX5" fmla="*/ 90086 w 981756"/>
              <a:gd name="connsiteY5" fmla="*/ 981754 h 981754"/>
              <a:gd name="connsiteX6" fmla="*/ 0 w 981756"/>
              <a:gd name="connsiteY6" fmla="*/ 891669 h 981754"/>
              <a:gd name="connsiteX7" fmla="*/ 0 w 981756"/>
              <a:gd name="connsiteY7" fmla="*/ 90086 h 981754"/>
              <a:gd name="connsiteX8" fmla="*/ 90086 w 981756"/>
              <a:gd name="connsiteY8" fmla="*/ 0 h 98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1756" h="981754">
                <a:moveTo>
                  <a:pt x="90086" y="0"/>
                </a:moveTo>
                <a:lnTo>
                  <a:pt x="891670" y="0"/>
                </a:lnTo>
                <a:cubicBezTo>
                  <a:pt x="941423" y="0"/>
                  <a:pt x="981756" y="40333"/>
                  <a:pt x="981756" y="90086"/>
                </a:cubicBezTo>
                <a:lnTo>
                  <a:pt x="981756" y="891669"/>
                </a:lnTo>
                <a:cubicBezTo>
                  <a:pt x="981756" y="941422"/>
                  <a:pt x="941423" y="981754"/>
                  <a:pt x="891670" y="981754"/>
                </a:cubicBezTo>
                <a:lnTo>
                  <a:pt x="90086" y="981754"/>
                </a:lnTo>
                <a:cubicBezTo>
                  <a:pt x="40333" y="981754"/>
                  <a:pt x="0" y="941422"/>
                  <a:pt x="0" y="891669"/>
                </a:cubicBezTo>
                <a:lnTo>
                  <a:pt x="0" y="90086"/>
                </a:lnTo>
                <a:cubicBezTo>
                  <a:pt x="0" y="40333"/>
                  <a:pt x="40333" y="0"/>
                  <a:pt x="900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1D1B16A4-5D71-FEA0-1A02-7CE608FEA5B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28662" y="5346051"/>
            <a:ext cx="981756" cy="981754"/>
          </a:xfrm>
          <a:custGeom>
            <a:avLst/>
            <a:gdLst>
              <a:gd name="connsiteX0" fmla="*/ 90086 w 981756"/>
              <a:gd name="connsiteY0" fmla="*/ 0 h 981754"/>
              <a:gd name="connsiteX1" fmla="*/ 891670 w 981756"/>
              <a:gd name="connsiteY1" fmla="*/ 0 h 981754"/>
              <a:gd name="connsiteX2" fmla="*/ 981756 w 981756"/>
              <a:gd name="connsiteY2" fmla="*/ 90086 h 981754"/>
              <a:gd name="connsiteX3" fmla="*/ 981756 w 981756"/>
              <a:gd name="connsiteY3" fmla="*/ 891669 h 981754"/>
              <a:gd name="connsiteX4" fmla="*/ 891670 w 981756"/>
              <a:gd name="connsiteY4" fmla="*/ 981754 h 981754"/>
              <a:gd name="connsiteX5" fmla="*/ 90086 w 981756"/>
              <a:gd name="connsiteY5" fmla="*/ 981754 h 981754"/>
              <a:gd name="connsiteX6" fmla="*/ 0 w 981756"/>
              <a:gd name="connsiteY6" fmla="*/ 891669 h 981754"/>
              <a:gd name="connsiteX7" fmla="*/ 0 w 981756"/>
              <a:gd name="connsiteY7" fmla="*/ 90086 h 981754"/>
              <a:gd name="connsiteX8" fmla="*/ 90086 w 981756"/>
              <a:gd name="connsiteY8" fmla="*/ 0 h 98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1756" h="981754">
                <a:moveTo>
                  <a:pt x="90086" y="0"/>
                </a:moveTo>
                <a:lnTo>
                  <a:pt x="891670" y="0"/>
                </a:lnTo>
                <a:cubicBezTo>
                  <a:pt x="941423" y="0"/>
                  <a:pt x="981756" y="40333"/>
                  <a:pt x="981756" y="90086"/>
                </a:cubicBezTo>
                <a:lnTo>
                  <a:pt x="981756" y="891669"/>
                </a:lnTo>
                <a:cubicBezTo>
                  <a:pt x="981756" y="941422"/>
                  <a:pt x="941423" y="981754"/>
                  <a:pt x="891670" y="981754"/>
                </a:cubicBezTo>
                <a:lnTo>
                  <a:pt x="90086" y="981754"/>
                </a:lnTo>
                <a:cubicBezTo>
                  <a:pt x="40333" y="981754"/>
                  <a:pt x="0" y="941422"/>
                  <a:pt x="0" y="891669"/>
                </a:cubicBezTo>
                <a:lnTo>
                  <a:pt x="0" y="90086"/>
                </a:lnTo>
                <a:cubicBezTo>
                  <a:pt x="0" y="40333"/>
                  <a:pt x="40333" y="0"/>
                  <a:pt x="900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8A256DD7-226E-41E9-DD1E-2330704D06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8662" y="1858052"/>
            <a:ext cx="981756" cy="981754"/>
          </a:xfrm>
          <a:custGeom>
            <a:avLst/>
            <a:gdLst>
              <a:gd name="connsiteX0" fmla="*/ 90086 w 981756"/>
              <a:gd name="connsiteY0" fmla="*/ 0 h 981754"/>
              <a:gd name="connsiteX1" fmla="*/ 891670 w 981756"/>
              <a:gd name="connsiteY1" fmla="*/ 0 h 981754"/>
              <a:gd name="connsiteX2" fmla="*/ 981756 w 981756"/>
              <a:gd name="connsiteY2" fmla="*/ 90086 h 981754"/>
              <a:gd name="connsiteX3" fmla="*/ 981756 w 981756"/>
              <a:gd name="connsiteY3" fmla="*/ 891669 h 981754"/>
              <a:gd name="connsiteX4" fmla="*/ 891670 w 981756"/>
              <a:gd name="connsiteY4" fmla="*/ 981754 h 981754"/>
              <a:gd name="connsiteX5" fmla="*/ 90086 w 981756"/>
              <a:gd name="connsiteY5" fmla="*/ 981754 h 981754"/>
              <a:gd name="connsiteX6" fmla="*/ 0 w 981756"/>
              <a:gd name="connsiteY6" fmla="*/ 891669 h 981754"/>
              <a:gd name="connsiteX7" fmla="*/ 0 w 981756"/>
              <a:gd name="connsiteY7" fmla="*/ 90086 h 981754"/>
              <a:gd name="connsiteX8" fmla="*/ 90086 w 981756"/>
              <a:gd name="connsiteY8" fmla="*/ 0 h 98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1756" h="981754">
                <a:moveTo>
                  <a:pt x="90086" y="0"/>
                </a:moveTo>
                <a:lnTo>
                  <a:pt x="891670" y="0"/>
                </a:lnTo>
                <a:cubicBezTo>
                  <a:pt x="941423" y="0"/>
                  <a:pt x="981756" y="40333"/>
                  <a:pt x="981756" y="90086"/>
                </a:cubicBezTo>
                <a:lnTo>
                  <a:pt x="981756" y="891669"/>
                </a:lnTo>
                <a:cubicBezTo>
                  <a:pt x="981756" y="941422"/>
                  <a:pt x="941423" y="981754"/>
                  <a:pt x="891670" y="981754"/>
                </a:cubicBezTo>
                <a:lnTo>
                  <a:pt x="90086" y="981754"/>
                </a:lnTo>
                <a:cubicBezTo>
                  <a:pt x="40333" y="981754"/>
                  <a:pt x="0" y="941422"/>
                  <a:pt x="0" y="891669"/>
                </a:cubicBezTo>
                <a:lnTo>
                  <a:pt x="0" y="90086"/>
                </a:lnTo>
                <a:cubicBezTo>
                  <a:pt x="0" y="40333"/>
                  <a:pt x="40333" y="0"/>
                  <a:pt x="900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277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6063356E-FADC-1088-F5A7-35E205A15B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37229" y="4132342"/>
            <a:ext cx="2059451" cy="1837019"/>
          </a:xfrm>
          <a:custGeom>
            <a:avLst/>
            <a:gdLst>
              <a:gd name="connsiteX0" fmla="*/ 0 w 2059451"/>
              <a:gd name="connsiteY0" fmla="*/ 0 h 1837019"/>
              <a:gd name="connsiteX1" fmla="*/ 2059451 w 2059451"/>
              <a:gd name="connsiteY1" fmla="*/ 0 h 1837019"/>
              <a:gd name="connsiteX2" fmla="*/ 2059451 w 2059451"/>
              <a:gd name="connsiteY2" fmla="*/ 1837019 h 1837019"/>
              <a:gd name="connsiteX3" fmla="*/ 0 w 2059451"/>
              <a:gd name="connsiteY3" fmla="*/ 1837019 h 1837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451" h="1837019">
                <a:moveTo>
                  <a:pt x="0" y="0"/>
                </a:moveTo>
                <a:lnTo>
                  <a:pt x="2059451" y="0"/>
                </a:lnTo>
                <a:lnTo>
                  <a:pt x="2059451" y="1837019"/>
                </a:lnTo>
                <a:lnTo>
                  <a:pt x="0" y="18370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052E3121-4ED5-AF33-49EF-72794FB5F5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37229" y="1848001"/>
            <a:ext cx="2059451" cy="1837019"/>
          </a:xfrm>
          <a:custGeom>
            <a:avLst/>
            <a:gdLst>
              <a:gd name="connsiteX0" fmla="*/ 0 w 2059451"/>
              <a:gd name="connsiteY0" fmla="*/ 0 h 1837019"/>
              <a:gd name="connsiteX1" fmla="*/ 2059451 w 2059451"/>
              <a:gd name="connsiteY1" fmla="*/ 0 h 1837019"/>
              <a:gd name="connsiteX2" fmla="*/ 2059451 w 2059451"/>
              <a:gd name="connsiteY2" fmla="*/ 1837019 h 1837019"/>
              <a:gd name="connsiteX3" fmla="*/ 0 w 2059451"/>
              <a:gd name="connsiteY3" fmla="*/ 1837019 h 1837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451" h="1837019">
                <a:moveTo>
                  <a:pt x="0" y="0"/>
                </a:moveTo>
                <a:lnTo>
                  <a:pt x="2059451" y="0"/>
                </a:lnTo>
                <a:lnTo>
                  <a:pt x="2059451" y="1837019"/>
                </a:lnTo>
                <a:lnTo>
                  <a:pt x="0" y="18370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47880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5A59DD61-FD01-D765-22F6-02245F0CD86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3351" y="2961185"/>
            <a:ext cx="2074008" cy="1028937"/>
          </a:xfrm>
          <a:custGeom>
            <a:avLst/>
            <a:gdLst>
              <a:gd name="connsiteX0" fmla="*/ 0 w 2074008"/>
              <a:gd name="connsiteY0" fmla="*/ 0 h 1028937"/>
              <a:gd name="connsiteX1" fmla="*/ 2074008 w 2074008"/>
              <a:gd name="connsiteY1" fmla="*/ 0 h 1028937"/>
              <a:gd name="connsiteX2" fmla="*/ 2074008 w 2074008"/>
              <a:gd name="connsiteY2" fmla="*/ 1028937 h 1028937"/>
              <a:gd name="connsiteX3" fmla="*/ 0 w 2074008"/>
              <a:gd name="connsiteY3" fmla="*/ 1028937 h 1028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4008" h="1028937">
                <a:moveTo>
                  <a:pt x="0" y="0"/>
                </a:moveTo>
                <a:lnTo>
                  <a:pt x="2074008" y="0"/>
                </a:lnTo>
                <a:lnTo>
                  <a:pt x="2074008" y="1028937"/>
                </a:lnTo>
                <a:lnTo>
                  <a:pt x="0" y="10289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59793572-F08D-0EDB-1DA1-96E62CE0CF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54135" y="2961185"/>
            <a:ext cx="2074008" cy="1028937"/>
          </a:xfrm>
          <a:custGeom>
            <a:avLst/>
            <a:gdLst>
              <a:gd name="connsiteX0" fmla="*/ 0 w 2074008"/>
              <a:gd name="connsiteY0" fmla="*/ 0 h 1028937"/>
              <a:gd name="connsiteX1" fmla="*/ 2074008 w 2074008"/>
              <a:gd name="connsiteY1" fmla="*/ 0 h 1028937"/>
              <a:gd name="connsiteX2" fmla="*/ 2074008 w 2074008"/>
              <a:gd name="connsiteY2" fmla="*/ 1028937 h 1028937"/>
              <a:gd name="connsiteX3" fmla="*/ 0 w 2074008"/>
              <a:gd name="connsiteY3" fmla="*/ 1028937 h 1028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4008" h="1028937">
                <a:moveTo>
                  <a:pt x="0" y="0"/>
                </a:moveTo>
                <a:lnTo>
                  <a:pt x="2074008" y="0"/>
                </a:lnTo>
                <a:lnTo>
                  <a:pt x="2074008" y="1028937"/>
                </a:lnTo>
                <a:lnTo>
                  <a:pt x="0" y="10289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5A163F47-B651-CADE-2639-D450B5F4E5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52567" y="2961185"/>
            <a:ext cx="2074008" cy="1028937"/>
          </a:xfrm>
          <a:custGeom>
            <a:avLst/>
            <a:gdLst>
              <a:gd name="connsiteX0" fmla="*/ 0 w 2074008"/>
              <a:gd name="connsiteY0" fmla="*/ 0 h 1028937"/>
              <a:gd name="connsiteX1" fmla="*/ 2074008 w 2074008"/>
              <a:gd name="connsiteY1" fmla="*/ 0 h 1028937"/>
              <a:gd name="connsiteX2" fmla="*/ 2074008 w 2074008"/>
              <a:gd name="connsiteY2" fmla="*/ 1028937 h 1028937"/>
              <a:gd name="connsiteX3" fmla="*/ 0 w 2074008"/>
              <a:gd name="connsiteY3" fmla="*/ 1028937 h 1028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4008" h="1028937">
                <a:moveTo>
                  <a:pt x="0" y="0"/>
                </a:moveTo>
                <a:lnTo>
                  <a:pt x="2074008" y="0"/>
                </a:lnTo>
                <a:lnTo>
                  <a:pt x="2074008" y="1028937"/>
                </a:lnTo>
                <a:lnTo>
                  <a:pt x="0" y="10289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93831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B8FB8E04-9AC2-35D2-9F52-1010167FA3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24043" y="2307624"/>
            <a:ext cx="5789349" cy="3781198"/>
          </a:xfrm>
          <a:custGeom>
            <a:avLst/>
            <a:gdLst>
              <a:gd name="connsiteX0" fmla="*/ 0 w 5789349"/>
              <a:gd name="connsiteY0" fmla="*/ 0 h 3781198"/>
              <a:gd name="connsiteX1" fmla="*/ 5789349 w 5789349"/>
              <a:gd name="connsiteY1" fmla="*/ 0 h 3781198"/>
              <a:gd name="connsiteX2" fmla="*/ 5789349 w 5789349"/>
              <a:gd name="connsiteY2" fmla="*/ 3781198 h 3781198"/>
              <a:gd name="connsiteX3" fmla="*/ 0 w 5789349"/>
              <a:gd name="connsiteY3" fmla="*/ 3781198 h 378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349" h="3781198">
                <a:moveTo>
                  <a:pt x="0" y="0"/>
                </a:moveTo>
                <a:lnTo>
                  <a:pt x="5789349" y="0"/>
                </a:lnTo>
                <a:lnTo>
                  <a:pt x="5789349" y="3781198"/>
                </a:lnTo>
                <a:lnTo>
                  <a:pt x="0" y="37811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29191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9AD5F7F3-BAAF-A726-26A2-38595BD522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24062" y="3597351"/>
            <a:ext cx="2650006" cy="2650006"/>
          </a:xfrm>
          <a:custGeom>
            <a:avLst/>
            <a:gdLst>
              <a:gd name="connsiteX0" fmla="*/ 441676 w 2650006"/>
              <a:gd name="connsiteY0" fmla="*/ 0 h 2650006"/>
              <a:gd name="connsiteX1" fmla="*/ 2208330 w 2650006"/>
              <a:gd name="connsiteY1" fmla="*/ 0 h 2650006"/>
              <a:gd name="connsiteX2" fmla="*/ 2650006 w 2650006"/>
              <a:gd name="connsiteY2" fmla="*/ 441677 h 2650006"/>
              <a:gd name="connsiteX3" fmla="*/ 2650006 w 2650006"/>
              <a:gd name="connsiteY3" fmla="*/ 2208330 h 2650006"/>
              <a:gd name="connsiteX4" fmla="*/ 2208330 w 2650006"/>
              <a:gd name="connsiteY4" fmla="*/ 2650006 h 2650006"/>
              <a:gd name="connsiteX5" fmla="*/ 441676 w 2650006"/>
              <a:gd name="connsiteY5" fmla="*/ 2650006 h 2650006"/>
              <a:gd name="connsiteX6" fmla="*/ 0 w 2650006"/>
              <a:gd name="connsiteY6" fmla="*/ 2208330 h 2650006"/>
              <a:gd name="connsiteX7" fmla="*/ 0 w 2650006"/>
              <a:gd name="connsiteY7" fmla="*/ 441677 h 2650006"/>
              <a:gd name="connsiteX8" fmla="*/ 441676 w 2650006"/>
              <a:gd name="connsiteY8" fmla="*/ 0 h 265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0006" h="2650006">
                <a:moveTo>
                  <a:pt x="441676" y="0"/>
                </a:moveTo>
                <a:lnTo>
                  <a:pt x="2208330" y="0"/>
                </a:lnTo>
                <a:cubicBezTo>
                  <a:pt x="2452261" y="0"/>
                  <a:pt x="2650006" y="197745"/>
                  <a:pt x="2650006" y="441677"/>
                </a:cubicBezTo>
                <a:lnTo>
                  <a:pt x="2650006" y="2208330"/>
                </a:lnTo>
                <a:cubicBezTo>
                  <a:pt x="2650006" y="2452261"/>
                  <a:pt x="2452261" y="2650006"/>
                  <a:pt x="2208330" y="2650006"/>
                </a:cubicBezTo>
                <a:lnTo>
                  <a:pt x="441676" y="2650006"/>
                </a:lnTo>
                <a:cubicBezTo>
                  <a:pt x="197745" y="2650006"/>
                  <a:pt x="0" y="2452261"/>
                  <a:pt x="0" y="2208330"/>
                </a:cubicBezTo>
                <a:lnTo>
                  <a:pt x="0" y="441677"/>
                </a:lnTo>
                <a:cubicBezTo>
                  <a:pt x="0" y="197745"/>
                  <a:pt x="197745" y="0"/>
                  <a:pt x="441676" y="0"/>
                </a:cubicBezTo>
                <a:close/>
              </a:path>
            </a:pathLst>
          </a:custGeom>
          <a:ln w="82550">
            <a:solidFill>
              <a:schemeClr val="accent1"/>
            </a:solidFill>
          </a:ln>
          <a:effectLst>
            <a:outerShdw blurRad="203200" sx="103000" sy="103000" algn="ctr" rotWithShape="0">
              <a:prstClr val="black">
                <a:alpha val="12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0BC57EC7-8C81-3A78-128F-EB20300CCE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13428" y="814671"/>
            <a:ext cx="3932900" cy="3932900"/>
          </a:xfrm>
          <a:custGeom>
            <a:avLst/>
            <a:gdLst>
              <a:gd name="connsiteX0" fmla="*/ 655496 w 3932900"/>
              <a:gd name="connsiteY0" fmla="*/ 0 h 3932900"/>
              <a:gd name="connsiteX1" fmla="*/ 3277404 w 3932900"/>
              <a:gd name="connsiteY1" fmla="*/ 0 h 3932900"/>
              <a:gd name="connsiteX2" fmla="*/ 3932900 w 3932900"/>
              <a:gd name="connsiteY2" fmla="*/ 655496 h 3932900"/>
              <a:gd name="connsiteX3" fmla="*/ 3932900 w 3932900"/>
              <a:gd name="connsiteY3" fmla="*/ 3277404 h 3932900"/>
              <a:gd name="connsiteX4" fmla="*/ 3277404 w 3932900"/>
              <a:gd name="connsiteY4" fmla="*/ 3932900 h 3932900"/>
              <a:gd name="connsiteX5" fmla="*/ 655496 w 3932900"/>
              <a:gd name="connsiteY5" fmla="*/ 3932900 h 3932900"/>
              <a:gd name="connsiteX6" fmla="*/ 0 w 3932900"/>
              <a:gd name="connsiteY6" fmla="*/ 3277404 h 3932900"/>
              <a:gd name="connsiteX7" fmla="*/ 0 w 3932900"/>
              <a:gd name="connsiteY7" fmla="*/ 655496 h 3932900"/>
              <a:gd name="connsiteX8" fmla="*/ 655496 w 3932900"/>
              <a:gd name="connsiteY8" fmla="*/ 0 h 393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32900" h="3932900">
                <a:moveTo>
                  <a:pt x="655496" y="0"/>
                </a:moveTo>
                <a:lnTo>
                  <a:pt x="3277404" y="0"/>
                </a:lnTo>
                <a:cubicBezTo>
                  <a:pt x="3639424" y="0"/>
                  <a:pt x="3932900" y="293476"/>
                  <a:pt x="3932900" y="655496"/>
                </a:cubicBezTo>
                <a:lnTo>
                  <a:pt x="3932900" y="3277404"/>
                </a:lnTo>
                <a:cubicBezTo>
                  <a:pt x="3932900" y="3639425"/>
                  <a:pt x="3639424" y="3932900"/>
                  <a:pt x="3277404" y="3932900"/>
                </a:cubicBezTo>
                <a:lnTo>
                  <a:pt x="655496" y="3932900"/>
                </a:lnTo>
                <a:cubicBezTo>
                  <a:pt x="293476" y="3932900"/>
                  <a:pt x="0" y="3639425"/>
                  <a:pt x="0" y="3277404"/>
                </a:cubicBezTo>
                <a:lnTo>
                  <a:pt x="0" y="655496"/>
                </a:lnTo>
                <a:cubicBezTo>
                  <a:pt x="0" y="293476"/>
                  <a:pt x="293476" y="0"/>
                  <a:pt x="65549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51980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75712B3F-9167-0D05-63E6-3FC30027D42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84245" y="792003"/>
            <a:ext cx="5195438" cy="5195438"/>
          </a:xfrm>
          <a:custGeom>
            <a:avLst/>
            <a:gdLst>
              <a:gd name="connsiteX0" fmla="*/ 2597720 w 5195438"/>
              <a:gd name="connsiteY0" fmla="*/ 0 h 5195438"/>
              <a:gd name="connsiteX1" fmla="*/ 5195438 w 5195438"/>
              <a:gd name="connsiteY1" fmla="*/ 0 h 5195438"/>
              <a:gd name="connsiteX2" fmla="*/ 5195438 w 5195438"/>
              <a:gd name="connsiteY2" fmla="*/ 2597719 h 5195438"/>
              <a:gd name="connsiteX3" fmla="*/ 2597719 w 5195438"/>
              <a:gd name="connsiteY3" fmla="*/ 5195438 h 5195438"/>
              <a:gd name="connsiteX4" fmla="*/ 0 w 5195438"/>
              <a:gd name="connsiteY4" fmla="*/ 2597719 h 5195438"/>
              <a:gd name="connsiteX5" fmla="*/ 1 w 5195438"/>
              <a:gd name="connsiteY5" fmla="*/ 2597719 h 5195438"/>
              <a:gd name="connsiteX6" fmla="*/ 2597720 w 5195438"/>
              <a:gd name="connsiteY6" fmla="*/ 0 h 5195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5438" h="5195438">
                <a:moveTo>
                  <a:pt x="2597720" y="0"/>
                </a:moveTo>
                <a:lnTo>
                  <a:pt x="5195438" y="0"/>
                </a:lnTo>
                <a:lnTo>
                  <a:pt x="5195438" y="2597719"/>
                </a:lnTo>
                <a:cubicBezTo>
                  <a:pt x="5195438" y="4032400"/>
                  <a:pt x="4032400" y="5195438"/>
                  <a:pt x="2597719" y="5195438"/>
                </a:cubicBezTo>
                <a:cubicBezTo>
                  <a:pt x="1163038" y="5195438"/>
                  <a:pt x="0" y="4032400"/>
                  <a:pt x="0" y="2597719"/>
                </a:cubicBezTo>
                <a:lnTo>
                  <a:pt x="1" y="2597719"/>
                </a:lnTo>
                <a:cubicBezTo>
                  <a:pt x="1" y="1163038"/>
                  <a:pt x="1163039" y="0"/>
                  <a:pt x="2597720" y="0"/>
                </a:cubicBezTo>
                <a:close/>
              </a:path>
            </a:pathLst>
          </a:custGeom>
          <a:ln w="107950">
            <a:solidFill>
              <a:schemeClr val="accent1"/>
            </a:solidFill>
          </a:ln>
          <a:effectLst>
            <a:outerShdw blurRad="774700" dist="38100" dir="8100000" sx="110000" sy="110000" algn="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21101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6415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9B68333A-F1E8-3FB1-9895-302645155B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77496" y="0"/>
            <a:ext cx="6714504" cy="6858000"/>
          </a:xfrm>
          <a:custGeom>
            <a:avLst/>
            <a:gdLst>
              <a:gd name="connsiteX0" fmla="*/ 0 w 6714504"/>
              <a:gd name="connsiteY0" fmla="*/ 0 h 6858000"/>
              <a:gd name="connsiteX1" fmla="*/ 6714504 w 6714504"/>
              <a:gd name="connsiteY1" fmla="*/ 0 h 6858000"/>
              <a:gd name="connsiteX2" fmla="*/ 6714504 w 6714504"/>
              <a:gd name="connsiteY2" fmla="*/ 6858000 h 6858000"/>
              <a:gd name="connsiteX3" fmla="*/ 0 w 671450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4504" h="6858000">
                <a:moveTo>
                  <a:pt x="0" y="0"/>
                </a:moveTo>
                <a:lnTo>
                  <a:pt x="6714504" y="0"/>
                </a:lnTo>
                <a:lnTo>
                  <a:pt x="6714504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906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CE9EC9-589C-630B-4780-0493A6711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E9F6E-D93E-8B26-46B0-1465C573D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1B3AF-D07C-6CA0-B5CF-3188D6BDC8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29FF6F-CA25-4D5F-8774-C7C0BFA88181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4232A-29D4-CCC5-FBE7-857AC3264E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88B17-2BFB-9C0B-9731-E5AAAACE0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924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5" r:id="rId21"/>
    <p:sldLayoutId id="2147483676" r:id="rId22"/>
    <p:sldLayoutId id="2147483677" r:id="rId23"/>
    <p:sldLayoutId id="2147483678" r:id="rId24"/>
    <p:sldLayoutId id="2147483679" r:id="rId25"/>
    <p:sldLayoutId id="2147483680" r:id="rId26"/>
    <p:sldLayoutId id="2147483681" r:id="rId27"/>
    <p:sldLayoutId id="2147483682" r:id="rId28"/>
    <p:sldLayoutId id="2147483683" r:id="rId29"/>
    <p:sldLayoutId id="2147483684" r:id="rId30"/>
    <p:sldLayoutId id="2147483685" r:id="rId31"/>
    <p:sldLayoutId id="2147483686" r:id="rId32"/>
    <p:sldLayoutId id="2147483687" r:id="rId33"/>
    <p:sldLayoutId id="2147483688" r:id="rId34"/>
    <p:sldLayoutId id="2147483689" r:id="rId35"/>
    <p:sldLayoutId id="2147483690" r:id="rId36"/>
    <p:sldLayoutId id="2147483691" r:id="rId37"/>
    <p:sldLayoutId id="2147483692" r:id="rId38"/>
    <p:sldLayoutId id="2147483693" r:id="rId39"/>
    <p:sldLayoutId id="2147483694" r:id="rId40"/>
    <p:sldLayoutId id="2147483695" r:id="rId41"/>
    <p:sldLayoutId id="2147483696" r:id="rId42"/>
    <p:sldLayoutId id="2147483697" r:id="rId43"/>
    <p:sldLayoutId id="2147483698" r:id="rId44"/>
    <p:sldLayoutId id="2147483699" r:id="rId45"/>
    <p:sldLayoutId id="2147483700" r:id="rId46"/>
    <p:sldLayoutId id="2147483701" r:id="rId47"/>
    <p:sldLayoutId id="2147483702" r:id="rId48"/>
    <p:sldLayoutId id="2147483703" r:id="rId49"/>
    <p:sldLayoutId id="2147483704" r:id="rId50"/>
    <p:sldLayoutId id="2147483705" r:id="rId51"/>
    <p:sldLayoutId id="2147483706" r:id="rId52"/>
    <p:sldLayoutId id="2147483707" r:id="rId53"/>
    <p:sldLayoutId id="2147483745" r:id="rId54"/>
    <p:sldLayoutId id="2147483708" r:id="rId55"/>
    <p:sldLayoutId id="2147483709" r:id="rId56"/>
    <p:sldLayoutId id="2147483710" r:id="rId57"/>
    <p:sldLayoutId id="2147483711" r:id="rId58"/>
    <p:sldLayoutId id="2147483712" r:id="rId59"/>
    <p:sldLayoutId id="2147483713" r:id="rId60"/>
    <p:sldLayoutId id="2147483714" r:id="rId61"/>
    <p:sldLayoutId id="2147483715" r:id="rId62"/>
    <p:sldLayoutId id="2147483716" r:id="rId63"/>
    <p:sldLayoutId id="2147483717" r:id="rId64"/>
    <p:sldLayoutId id="2147483718" r:id="rId65"/>
    <p:sldLayoutId id="2147483719" r:id="rId66"/>
    <p:sldLayoutId id="2147483720" r:id="rId67"/>
    <p:sldLayoutId id="2147483721" r:id="rId68"/>
    <p:sldLayoutId id="2147483722" r:id="rId69"/>
    <p:sldLayoutId id="2147483723" r:id="rId70"/>
    <p:sldLayoutId id="2147483724" r:id="rId71"/>
    <p:sldLayoutId id="2147483725" r:id="rId72"/>
    <p:sldLayoutId id="2147483726" r:id="rId73"/>
    <p:sldLayoutId id="2147483727" r:id="rId74"/>
    <p:sldLayoutId id="2147483728" r:id="rId75"/>
    <p:sldLayoutId id="2147483729" r:id="rId76"/>
    <p:sldLayoutId id="2147483730" r:id="rId77"/>
    <p:sldLayoutId id="2147483731" r:id="rId78"/>
    <p:sldLayoutId id="2147483732" r:id="rId79"/>
    <p:sldLayoutId id="2147483733" r:id="rId80"/>
    <p:sldLayoutId id="2147483734" r:id="rId81"/>
    <p:sldLayoutId id="2147483735" r:id="rId82"/>
    <p:sldLayoutId id="2147483736" r:id="rId83"/>
    <p:sldLayoutId id="2147483737" r:id="rId84"/>
    <p:sldLayoutId id="2147483739" r:id="rId85"/>
    <p:sldLayoutId id="2147483740" r:id="rId86"/>
    <p:sldLayoutId id="2147483741" r:id="rId87"/>
    <p:sldLayoutId id="2147483743" r:id="rId88"/>
    <p:sldLayoutId id="2147483744" r:id="rId89"/>
    <p:sldLayoutId id="2147483742" r:id="rId90"/>
    <p:sldLayoutId id="2147483746" r:id="rId91"/>
    <p:sldLayoutId id="2147483747" r:id="rId92"/>
    <p:sldLayoutId id="2147483748" r:id="rId93"/>
    <p:sldLayoutId id="2147483749" r:id="rId94"/>
    <p:sldLayoutId id="2147483738" r:id="rId9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hyperlink" Target="mailto:ohintaek@gmail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하늘, 야외, 건물, 구름이(가) 표시된 사진&#10;&#10;자동 생성된 설명">
            <a:extLst>
              <a:ext uri="{FF2B5EF4-FFF2-40B4-BE49-F238E27FC236}">
                <a16:creationId xmlns:a16="http://schemas.microsoft.com/office/drawing/2014/main" id="{76B45717-4471-4B5F-86D0-DDC4E8AF7C6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Rectangle 75">
            <a:extLst>
              <a:ext uri="{FF2B5EF4-FFF2-40B4-BE49-F238E27FC236}">
                <a16:creationId xmlns:a16="http://schemas.microsoft.com/office/drawing/2014/main" id="{C3EEA3EB-3413-4E84-8E2A-C67069332165}"/>
              </a:ext>
            </a:extLst>
          </p:cNvPr>
          <p:cNvSpPr/>
          <p:nvPr/>
        </p:nvSpPr>
        <p:spPr>
          <a:xfrm>
            <a:off x="0" y="0"/>
            <a:ext cx="7594600" cy="6858000"/>
          </a:xfrm>
          <a:prstGeom prst="rect">
            <a:avLst/>
          </a:prstGeom>
          <a:gradFill>
            <a:gsLst>
              <a:gs pos="0">
                <a:schemeClr val="accent3">
                  <a:alpha val="70000"/>
                </a:schemeClr>
              </a:gs>
              <a:gs pos="96000">
                <a:schemeClr val="accent3">
                  <a:alpha val="70000"/>
                  <a:lumMod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15848D-93C9-4D7A-9A2D-351D92CA7536}"/>
              </a:ext>
            </a:extLst>
          </p:cNvPr>
          <p:cNvSpPr txBox="1"/>
          <p:nvPr/>
        </p:nvSpPr>
        <p:spPr>
          <a:xfrm>
            <a:off x="240527" y="1457775"/>
            <a:ext cx="7461530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54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제 </a:t>
            </a:r>
            <a:r>
              <a:rPr lang="en-US" altLang="ko-KR" sz="54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2</a:t>
            </a:r>
            <a:r>
              <a:rPr lang="ko-KR" altLang="en-US" sz="54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강 </a:t>
            </a:r>
            <a:r>
              <a:rPr lang="ko-KR" altLang="en-US" sz="5400" spc="-15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최신데이타</a:t>
            </a:r>
            <a:r>
              <a:rPr lang="ko-KR" altLang="en-US" sz="54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 분석사례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413F19-BEBA-472E-8553-B4A193DEEB40}"/>
              </a:ext>
            </a:extLst>
          </p:cNvPr>
          <p:cNvSpPr txBox="1"/>
          <p:nvPr/>
        </p:nvSpPr>
        <p:spPr>
          <a:xfrm>
            <a:off x="2047899" y="6056360"/>
            <a:ext cx="311239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2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중앙대 문화예술경영학과 오인택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ADE45A-0AE6-434B-87D9-897E4EDBD5DE}"/>
              </a:ext>
            </a:extLst>
          </p:cNvPr>
          <p:cNvSpPr txBox="1"/>
          <p:nvPr/>
        </p:nvSpPr>
        <p:spPr>
          <a:xfrm>
            <a:off x="645631" y="235002"/>
            <a:ext cx="2216184" cy="32925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spc="-7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  <a:lumOff val="5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문화예술빅데이터</a:t>
            </a:r>
            <a:r>
              <a:rPr lang="ko-KR" altLang="en-US" sz="2000" spc="-7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  <a:lumOff val="5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분석</a:t>
            </a:r>
          </a:p>
        </p:txBody>
      </p:sp>
    </p:spTree>
    <p:extLst>
      <p:ext uri="{BB962C8B-B14F-4D97-AF65-F5344CB8AC3E}">
        <p14:creationId xmlns:p14="http://schemas.microsoft.com/office/powerpoint/2010/main" val="1107942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39CC7F2-3EF2-92D3-40E4-9D8ADFE6F6DF}"/>
              </a:ext>
            </a:extLst>
          </p:cNvPr>
          <p:cNvSpPr/>
          <p:nvPr/>
        </p:nvSpPr>
        <p:spPr>
          <a:xfrm>
            <a:off x="6146157" y="1700617"/>
            <a:ext cx="5346789" cy="47366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F9A4E-8A56-BE5A-ACE3-A7883115F71E}"/>
              </a:ext>
            </a:extLst>
          </p:cNvPr>
          <p:cNvSpPr txBox="1"/>
          <p:nvPr/>
        </p:nvSpPr>
        <p:spPr>
          <a:xfrm>
            <a:off x="699054" y="1124117"/>
            <a:ext cx="1112834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800" dirty="0"/>
              <a:t>수상작 </a:t>
            </a:r>
            <a:r>
              <a:rPr lang="en-US" altLang="ko-KR" sz="2800" dirty="0"/>
              <a:t>#7 </a:t>
            </a:r>
            <a:r>
              <a:rPr lang="ko-KR" altLang="en-US" sz="2800" dirty="0"/>
              <a:t>뉴스 키워드 랭킹 시스템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6C9051-DB66-10D0-71C1-B8ED556D94AB}"/>
              </a:ext>
            </a:extLst>
          </p:cNvPr>
          <p:cNvSpPr txBox="1"/>
          <p:nvPr/>
        </p:nvSpPr>
        <p:spPr>
          <a:xfrm>
            <a:off x="5338902" y="567001"/>
            <a:ext cx="151419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algn="ctr"/>
            <a:r>
              <a:rPr lang="ko-KR" altLang="en-US" dirty="0">
                <a:latin typeface="페이퍼로지 5 Medium" pitchFamily="2" charset="-127"/>
                <a:ea typeface="페이퍼로지 5 Medium" pitchFamily="2" charset="-127"/>
              </a:rPr>
              <a:t>목차제목을 적어주세요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89FAC9-F569-4DF5-8A2B-B836E24CF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04" y="1700618"/>
            <a:ext cx="5306769" cy="47366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BB9460F-A65A-4089-888B-1A9845AD5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384" y="1823013"/>
            <a:ext cx="5101382" cy="45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077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A449865D-6A76-97A1-5FC7-E83EFCD24C75}"/>
              </a:ext>
            </a:extLst>
          </p:cNvPr>
          <p:cNvCxnSpPr>
            <a:cxnSpLocks/>
          </p:cNvCxnSpPr>
          <p:nvPr/>
        </p:nvCxnSpPr>
        <p:spPr>
          <a:xfrm>
            <a:off x="697706" y="1635588"/>
            <a:ext cx="571953" cy="0"/>
          </a:xfrm>
          <a:prstGeom prst="line">
            <a:avLst/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177021C-1E8C-5E3F-8524-5EECD9D372E4}"/>
              </a:ext>
            </a:extLst>
          </p:cNvPr>
          <p:cNvSpPr txBox="1"/>
          <p:nvPr/>
        </p:nvSpPr>
        <p:spPr>
          <a:xfrm>
            <a:off x="697706" y="588356"/>
            <a:ext cx="77239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소개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DB2F37-DEBF-5E78-69C6-3666E3D68C71}"/>
              </a:ext>
            </a:extLst>
          </p:cNvPr>
          <p:cNvSpPr/>
          <p:nvPr/>
        </p:nvSpPr>
        <p:spPr>
          <a:xfrm>
            <a:off x="7296348" y="5143502"/>
            <a:ext cx="4197949" cy="7585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5A69F895-01D7-460D-B8A0-C67A83FAFBFD}"/>
              </a:ext>
            </a:extLst>
          </p:cNvPr>
          <p:cNvSpPr/>
          <p:nvPr/>
        </p:nvSpPr>
        <p:spPr>
          <a:xfrm>
            <a:off x="8847094" y="5384264"/>
            <a:ext cx="1096455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latinLnBrk="0">
              <a:defRPr/>
            </a:pPr>
            <a:r>
              <a:rPr lang="ko-KR" altLang="en-US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오인택</a:t>
            </a:r>
            <a:r>
              <a:rPr lang="ko-KR" altLang="en-US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전무</a:t>
            </a:r>
            <a:endParaRPr lang="en-US" altLang="ko-KR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1"/>
              </a:solidFill>
              <a:latin typeface="페이퍼로지 5 Medium" pitchFamily="2" charset="-127"/>
              <a:ea typeface="페이퍼로지 5 Medium" pitchFamily="2" charset="-127"/>
              <a:cs typeface="Pretendard" panose="02000503000000020004" pitchFamily="2" charset="-127"/>
            </a:endParaRPr>
          </a:p>
        </p:txBody>
      </p:sp>
      <p:pic>
        <p:nvPicPr>
          <p:cNvPr id="20" name="Gen-3 Alpha 3109169771, A smiling person in , Cropped - 오인택 사진web (1)">
            <a:hlinkClick r:id="" action="ppaction://media"/>
            <a:extLst>
              <a:ext uri="{FF2B5EF4-FFF2-40B4-BE49-F238E27FC236}">
                <a16:creationId xmlns:a16="http://schemas.microsoft.com/office/drawing/2014/main" id="{9754D41A-1606-4625-B80D-F812299641D0}"/>
              </a:ext>
            </a:extLst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96348" y="1160721"/>
            <a:ext cx="4197946" cy="3817207"/>
          </a:xfrm>
          <a:prstGeom prst="rect">
            <a:avLst/>
          </a:prstGeom>
        </p:spPr>
      </p:pic>
      <p:grpSp>
        <p:nvGrpSpPr>
          <p:cNvPr id="21" name="그룹 1004">
            <a:extLst>
              <a:ext uri="{FF2B5EF4-FFF2-40B4-BE49-F238E27FC236}">
                <a16:creationId xmlns:a16="http://schemas.microsoft.com/office/drawing/2014/main" id="{49D9BF97-8114-4112-AD28-D92D58A41E23}"/>
              </a:ext>
            </a:extLst>
          </p:cNvPr>
          <p:cNvGrpSpPr/>
          <p:nvPr/>
        </p:nvGrpSpPr>
        <p:grpSpPr>
          <a:xfrm>
            <a:off x="1909104" y="2096814"/>
            <a:ext cx="4579230" cy="1273043"/>
            <a:chOff x="8571429" y="4222441"/>
            <a:chExt cx="9158460" cy="2729358"/>
          </a:xfrm>
        </p:grpSpPr>
        <p:pic>
          <p:nvPicPr>
            <p:cNvPr id="22" name="Object 11">
              <a:extLst>
                <a:ext uri="{FF2B5EF4-FFF2-40B4-BE49-F238E27FC236}">
                  <a16:creationId xmlns:a16="http://schemas.microsoft.com/office/drawing/2014/main" id="{FF5F9338-B4A0-47B7-8903-BCFE71EB0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71429" y="4222441"/>
              <a:ext cx="9158460" cy="2729358"/>
            </a:xfrm>
            <a:prstGeom prst="rect">
              <a:avLst/>
            </a:prstGeom>
          </p:spPr>
        </p:pic>
      </p:grpSp>
      <p:grpSp>
        <p:nvGrpSpPr>
          <p:cNvPr id="23" name="그룹 1005">
            <a:extLst>
              <a:ext uri="{FF2B5EF4-FFF2-40B4-BE49-F238E27FC236}">
                <a16:creationId xmlns:a16="http://schemas.microsoft.com/office/drawing/2014/main" id="{C3AAAC13-01CC-4D84-B8AD-97EE5BE355CB}"/>
              </a:ext>
            </a:extLst>
          </p:cNvPr>
          <p:cNvGrpSpPr/>
          <p:nvPr/>
        </p:nvGrpSpPr>
        <p:grpSpPr>
          <a:xfrm>
            <a:off x="1909104" y="3049158"/>
            <a:ext cx="4579230" cy="2319154"/>
            <a:chOff x="8571429" y="7151799"/>
            <a:chExt cx="9158460" cy="2186255"/>
          </a:xfrm>
        </p:grpSpPr>
        <p:pic>
          <p:nvPicPr>
            <p:cNvPr id="24" name="Object 14">
              <a:extLst>
                <a:ext uri="{FF2B5EF4-FFF2-40B4-BE49-F238E27FC236}">
                  <a16:creationId xmlns:a16="http://schemas.microsoft.com/office/drawing/2014/main" id="{9D5550FD-5D6A-40CB-9A8D-EFBDEA59B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71429" y="7151799"/>
              <a:ext cx="9158460" cy="2186255"/>
            </a:xfrm>
            <a:prstGeom prst="rect">
              <a:avLst/>
            </a:prstGeom>
          </p:spPr>
        </p:pic>
      </p:grpSp>
      <p:sp>
        <p:nvSpPr>
          <p:cNvPr id="25" name="Object 27">
            <a:extLst>
              <a:ext uri="{FF2B5EF4-FFF2-40B4-BE49-F238E27FC236}">
                <a16:creationId xmlns:a16="http://schemas.microsoft.com/office/drawing/2014/main" id="{F9DD9A94-10CE-4836-94A7-D36D453950F2}"/>
              </a:ext>
            </a:extLst>
          </p:cNvPr>
          <p:cNvSpPr txBox="1"/>
          <p:nvPr/>
        </p:nvSpPr>
        <p:spPr>
          <a:xfrm>
            <a:off x="2067938" y="3053956"/>
            <a:ext cx="23867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>
                <a:solidFill>
                  <a:srgbClr val="281153"/>
                </a:solidFill>
                <a:latin typeface="+mj-ea"/>
                <a:ea typeface="+mj-ea"/>
              </a:rPr>
              <a:t>주요 활동</a:t>
            </a:r>
            <a:endParaRPr lang="en-US" sz="1600" b="1" dirty="0">
              <a:solidFill>
                <a:srgbClr val="281153"/>
              </a:solidFill>
              <a:latin typeface="+mj-ea"/>
              <a:ea typeface="+mj-ea"/>
            </a:endParaRPr>
          </a:p>
        </p:txBody>
      </p:sp>
      <p:sp>
        <p:nvSpPr>
          <p:cNvPr id="26" name="Object 28">
            <a:extLst>
              <a:ext uri="{FF2B5EF4-FFF2-40B4-BE49-F238E27FC236}">
                <a16:creationId xmlns:a16="http://schemas.microsoft.com/office/drawing/2014/main" id="{795CF30D-2D91-4C9C-ACCC-58FEBB0CFF21}"/>
              </a:ext>
            </a:extLst>
          </p:cNvPr>
          <p:cNvSpPr txBox="1"/>
          <p:nvPr/>
        </p:nvSpPr>
        <p:spPr>
          <a:xfrm>
            <a:off x="2067941" y="2099663"/>
            <a:ext cx="23867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>
                <a:solidFill>
                  <a:srgbClr val="281153"/>
                </a:solidFill>
                <a:latin typeface="+mj-ea"/>
                <a:ea typeface="+mj-ea"/>
              </a:rPr>
              <a:t>경력</a:t>
            </a:r>
            <a:endParaRPr lang="en-US" sz="1600" b="1" dirty="0">
              <a:solidFill>
                <a:srgbClr val="281153"/>
              </a:solidFill>
              <a:latin typeface="+mj-ea"/>
              <a:ea typeface="+mj-ea"/>
            </a:endParaRPr>
          </a:p>
        </p:txBody>
      </p:sp>
      <p:sp>
        <p:nvSpPr>
          <p:cNvPr id="27" name="Object 39">
            <a:extLst>
              <a:ext uri="{FF2B5EF4-FFF2-40B4-BE49-F238E27FC236}">
                <a16:creationId xmlns:a16="http://schemas.microsoft.com/office/drawing/2014/main" id="{741CEC1C-EE6C-4C1A-947F-182E3A934222}"/>
              </a:ext>
            </a:extLst>
          </p:cNvPr>
          <p:cNvSpPr txBox="1"/>
          <p:nvPr/>
        </p:nvSpPr>
        <p:spPr>
          <a:xfrm>
            <a:off x="2220938" y="3347815"/>
            <a:ext cx="4215750" cy="23047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14323" indent="-21432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100" dirty="0">
                <a:solidFill>
                  <a:srgbClr val="281153"/>
                </a:solidFill>
                <a:latin typeface="+mn-ea"/>
                <a:cs typeface="Gmarket Sans Light" pitchFamily="34" charset="0"/>
              </a:rPr>
              <a:t>21</a:t>
            </a:r>
            <a:r>
              <a:rPr lang="ko-KR" altLang="en-US" sz="1100" dirty="0">
                <a:solidFill>
                  <a:srgbClr val="281153"/>
                </a:solidFill>
                <a:latin typeface="+mn-ea"/>
                <a:cs typeface="Gmarket Sans Light" pitchFamily="34" charset="0"/>
              </a:rPr>
              <a:t>년 등단</a:t>
            </a:r>
            <a:r>
              <a:rPr lang="en-US" altLang="ko-KR" sz="1100" dirty="0">
                <a:solidFill>
                  <a:srgbClr val="281153"/>
                </a:solidFill>
                <a:latin typeface="+mn-ea"/>
                <a:cs typeface="Gmarket Sans Light" pitchFamily="34" charset="0"/>
              </a:rPr>
              <a:t>(</a:t>
            </a:r>
            <a:r>
              <a:rPr lang="ko-KR" altLang="en-US" sz="1100" dirty="0">
                <a:solidFill>
                  <a:srgbClr val="281153"/>
                </a:solidFill>
                <a:latin typeface="+mn-ea"/>
                <a:cs typeface="Gmarket Sans Light" pitchFamily="34" charset="0"/>
              </a:rPr>
              <a:t>나래시조시인협회</a:t>
            </a:r>
            <a:r>
              <a:rPr lang="en-US" altLang="ko-KR" sz="1100" dirty="0">
                <a:solidFill>
                  <a:srgbClr val="281153"/>
                </a:solidFill>
                <a:latin typeface="+mn-ea"/>
                <a:cs typeface="Gmarket Sans Light" pitchFamily="34" charset="0"/>
              </a:rPr>
              <a:t>)</a:t>
            </a:r>
            <a:r>
              <a:rPr lang="ko-KR" altLang="en-US" sz="1100" dirty="0">
                <a:solidFill>
                  <a:srgbClr val="281153"/>
                </a:solidFill>
                <a:latin typeface="+mn-ea"/>
                <a:cs typeface="Gmarket Sans Light" pitchFamily="34" charset="0"/>
              </a:rPr>
              <a:t> </a:t>
            </a:r>
            <a:r>
              <a:rPr lang="en-US" altLang="ko-KR" sz="1100" dirty="0">
                <a:solidFill>
                  <a:srgbClr val="281153"/>
                </a:solidFill>
                <a:latin typeface="+mn-ea"/>
                <a:cs typeface="Gmarket Sans Light" pitchFamily="34" charset="0"/>
              </a:rPr>
              <a:t>, </a:t>
            </a:r>
            <a:r>
              <a:rPr lang="ko-KR" altLang="en-US" sz="1100" dirty="0">
                <a:solidFill>
                  <a:srgbClr val="281153"/>
                </a:solidFill>
                <a:latin typeface="+mn-ea"/>
                <a:cs typeface="Gmarket Sans Light" pitchFamily="34" charset="0"/>
              </a:rPr>
              <a:t>시조시인</a:t>
            </a:r>
            <a:endParaRPr lang="en-US" altLang="ko-KR" sz="1100" dirty="0">
              <a:solidFill>
                <a:srgbClr val="281153"/>
              </a:solidFill>
              <a:latin typeface="+mn-ea"/>
              <a:cs typeface="Gmarket Sans Light" pitchFamily="34" charset="0"/>
            </a:endParaRPr>
          </a:p>
          <a:p>
            <a:pPr marL="214323" indent="-21432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281153"/>
                </a:solidFill>
                <a:latin typeface="+mn-ea"/>
                <a:cs typeface="Gmarket Sans Light" pitchFamily="34" charset="0"/>
              </a:rPr>
              <a:t>한국산림문학 이사</a:t>
            </a:r>
            <a:endParaRPr lang="en-US" altLang="ko-KR" sz="1100" dirty="0">
              <a:solidFill>
                <a:srgbClr val="281153"/>
              </a:solidFill>
              <a:latin typeface="+mn-ea"/>
              <a:cs typeface="Gmarket Sans Light" pitchFamily="34" charset="0"/>
            </a:endParaRPr>
          </a:p>
          <a:p>
            <a:pPr marL="214323" indent="-21432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 err="1">
                <a:solidFill>
                  <a:srgbClr val="281153"/>
                </a:solidFill>
                <a:latin typeface="+mn-ea"/>
                <a:cs typeface="Gmarket Sans Light" pitchFamily="34" charset="0"/>
              </a:rPr>
              <a:t>문경새재여름시인학교</a:t>
            </a:r>
            <a:r>
              <a:rPr lang="ko-KR" altLang="en-US" sz="1100" dirty="0">
                <a:solidFill>
                  <a:srgbClr val="281153"/>
                </a:solidFill>
                <a:latin typeface="+mn-ea"/>
                <a:cs typeface="Gmarket Sans Light" pitchFamily="34" charset="0"/>
              </a:rPr>
              <a:t> 사무국장</a:t>
            </a:r>
            <a:endParaRPr lang="en-US" altLang="ko-KR" sz="1100" dirty="0">
              <a:solidFill>
                <a:srgbClr val="281153"/>
              </a:solidFill>
              <a:latin typeface="+mn-ea"/>
              <a:cs typeface="Gmarket Sans Light" pitchFamily="34" charset="0"/>
            </a:endParaRPr>
          </a:p>
          <a:p>
            <a:pPr marL="214323" indent="-21432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281153"/>
                </a:solidFill>
                <a:latin typeface="+mn-ea"/>
              </a:rPr>
              <a:t>한국</a:t>
            </a:r>
            <a:r>
              <a:rPr lang="ko-KR" altLang="en-US" sz="1100" dirty="0">
                <a:solidFill>
                  <a:srgbClr val="281153"/>
                </a:solidFill>
                <a:latin typeface="+mn-ea"/>
                <a:cs typeface="Gmarket Sans Light" pitchFamily="34" charset="0"/>
              </a:rPr>
              <a:t> 문인협회 정회원</a:t>
            </a:r>
            <a:endParaRPr lang="en-US" altLang="ko-KR" sz="1100" dirty="0">
              <a:solidFill>
                <a:srgbClr val="281153"/>
              </a:solidFill>
              <a:latin typeface="+mn-ea"/>
              <a:cs typeface="Gmarket Sans Light" pitchFamily="34" charset="0"/>
            </a:endParaRPr>
          </a:p>
          <a:p>
            <a:pPr marL="214323" indent="-21432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 err="1">
                <a:solidFill>
                  <a:srgbClr val="281153"/>
                </a:solidFill>
                <a:latin typeface="+mn-ea"/>
                <a:cs typeface="Gmarket Sans Light" pitchFamily="34" charset="0"/>
              </a:rPr>
              <a:t>국제펜</a:t>
            </a:r>
            <a:r>
              <a:rPr lang="ko-KR" altLang="en-US" sz="1100" dirty="0">
                <a:solidFill>
                  <a:srgbClr val="281153"/>
                </a:solidFill>
                <a:latin typeface="+mn-ea"/>
                <a:cs typeface="Gmarket Sans Light" pitchFamily="34" charset="0"/>
              </a:rPr>
              <a:t> 정회원</a:t>
            </a:r>
            <a:endParaRPr lang="en-US" altLang="ko-KR" sz="1100" dirty="0">
              <a:solidFill>
                <a:srgbClr val="281153"/>
              </a:solidFill>
              <a:latin typeface="+mn-ea"/>
              <a:cs typeface="Gmarket Sans Light" pitchFamily="34" charset="0"/>
            </a:endParaRPr>
          </a:p>
          <a:p>
            <a:pPr marL="214323" indent="-21432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281153"/>
                </a:solidFill>
                <a:latin typeface="+mn-ea"/>
                <a:cs typeface="Gmarket Sans Light" pitchFamily="34" charset="0"/>
              </a:rPr>
              <a:t>중앙대학교 일반대학원 문화예술경영학과 겸임교수</a:t>
            </a:r>
            <a:endParaRPr lang="en-US" altLang="ko-KR" sz="1100" dirty="0">
              <a:solidFill>
                <a:srgbClr val="281153"/>
              </a:solidFill>
              <a:latin typeface="+mn-ea"/>
              <a:cs typeface="Gmarket Sans Light" pitchFamily="34" charset="0"/>
            </a:endParaRPr>
          </a:p>
          <a:p>
            <a:pPr marL="214323" indent="-21432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281153"/>
                </a:solidFill>
                <a:latin typeface="+mn-ea"/>
                <a:cs typeface="Gmarket Sans Light" pitchFamily="34" charset="0"/>
              </a:rPr>
              <a:t>한국정보처리학회 부회장</a:t>
            </a:r>
          </a:p>
          <a:p>
            <a:pPr marL="214323" indent="-21432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100" dirty="0">
                <a:solidFill>
                  <a:srgbClr val="281153"/>
                </a:solidFill>
                <a:latin typeface="+mn-ea"/>
                <a:cs typeface="Gmarket Sans Light" pitchFamily="34" charset="0"/>
              </a:rPr>
              <a:t>KAIST Fourth Revolution Intelligence Center </a:t>
            </a:r>
            <a:r>
              <a:rPr lang="ko-KR" altLang="en-US" sz="1100" dirty="0">
                <a:solidFill>
                  <a:srgbClr val="281153"/>
                </a:solidFill>
                <a:latin typeface="+mn-ea"/>
                <a:cs typeface="Gmarket Sans Light" pitchFamily="34" charset="0"/>
              </a:rPr>
              <a:t>자문위원</a:t>
            </a:r>
          </a:p>
          <a:p>
            <a:pPr marL="214323" indent="-21432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281153"/>
                </a:solidFill>
                <a:latin typeface="+mn-ea"/>
                <a:cs typeface="Gmarket Sans Light" pitchFamily="34" charset="0"/>
              </a:rPr>
              <a:t>한양대학교 소프트중심대학 교과과정 자문위원</a:t>
            </a:r>
          </a:p>
          <a:p>
            <a:pPr marL="214323" indent="-21432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281153"/>
                </a:solidFill>
                <a:latin typeface="+mn-ea"/>
                <a:cs typeface="Gmarket Sans Light" pitchFamily="34" charset="0"/>
              </a:rPr>
              <a:t>한국정보산업협회 </a:t>
            </a:r>
            <a:r>
              <a:rPr lang="ko-KR" altLang="en-US" sz="1100" dirty="0" err="1">
                <a:solidFill>
                  <a:srgbClr val="281153"/>
                </a:solidFill>
                <a:latin typeface="+mn-ea"/>
                <a:cs typeface="Gmarket Sans Light" pitchFamily="34" charset="0"/>
              </a:rPr>
              <a:t>한이음</a:t>
            </a:r>
            <a:r>
              <a:rPr lang="ko-KR" altLang="en-US" sz="1100" dirty="0">
                <a:solidFill>
                  <a:srgbClr val="281153"/>
                </a:solidFill>
                <a:latin typeface="+mn-ea"/>
                <a:cs typeface="Gmarket Sans Light" pitchFamily="34" charset="0"/>
              </a:rPr>
              <a:t> 대회 심사위원</a:t>
            </a:r>
            <a:endParaRPr lang="en-US" altLang="ko-KR" sz="1100" dirty="0">
              <a:solidFill>
                <a:srgbClr val="281153"/>
              </a:solidFill>
              <a:latin typeface="+mn-ea"/>
              <a:cs typeface="Gmarket Sans Light" pitchFamily="34" charset="0"/>
            </a:endParaRPr>
          </a:p>
          <a:p>
            <a:pPr marL="214323" indent="-21432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281153"/>
                </a:solidFill>
                <a:latin typeface="+mn-ea"/>
                <a:cs typeface="Gmarket Sans Light" pitchFamily="34" charset="0"/>
              </a:rPr>
              <a:t>한국벤처창업협회 이사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BCD0D75-EDC5-4176-9FDB-E285F92B8073}"/>
              </a:ext>
            </a:extLst>
          </p:cNvPr>
          <p:cNvGrpSpPr/>
          <p:nvPr/>
        </p:nvGrpSpPr>
        <p:grpSpPr>
          <a:xfrm>
            <a:off x="1909104" y="1372648"/>
            <a:ext cx="4579230" cy="696920"/>
            <a:chOff x="4031074" y="1363572"/>
            <a:chExt cx="4579230" cy="696920"/>
          </a:xfrm>
        </p:grpSpPr>
        <p:grpSp>
          <p:nvGrpSpPr>
            <p:cNvPr id="29" name="그룹 1003">
              <a:extLst>
                <a:ext uri="{FF2B5EF4-FFF2-40B4-BE49-F238E27FC236}">
                  <a16:creationId xmlns:a16="http://schemas.microsoft.com/office/drawing/2014/main" id="{871EF0A8-2CD0-4E81-9EBC-8BE1042BDD8E}"/>
                </a:ext>
              </a:extLst>
            </p:cNvPr>
            <p:cNvGrpSpPr/>
            <p:nvPr/>
          </p:nvGrpSpPr>
          <p:grpSpPr>
            <a:xfrm>
              <a:off x="4031074" y="1377862"/>
              <a:ext cx="4579230" cy="682630"/>
              <a:chOff x="8571429" y="1616934"/>
              <a:chExt cx="9158460" cy="2399756"/>
            </a:xfrm>
          </p:grpSpPr>
          <p:pic>
            <p:nvPicPr>
              <p:cNvPr id="34" name="Object 8">
                <a:extLst>
                  <a:ext uri="{FF2B5EF4-FFF2-40B4-BE49-F238E27FC236}">
                    <a16:creationId xmlns:a16="http://schemas.microsoft.com/office/drawing/2014/main" id="{A393A089-7CC9-4E33-A998-DBCCFB0A83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571429" y="1616934"/>
                <a:ext cx="9158460" cy="2399756"/>
              </a:xfrm>
              <a:prstGeom prst="rect">
                <a:avLst/>
              </a:prstGeom>
              <a:noFill/>
            </p:spPr>
          </p:pic>
        </p:grpSp>
        <p:sp>
          <p:nvSpPr>
            <p:cNvPr id="30" name="Object 22">
              <a:extLst>
                <a:ext uri="{FF2B5EF4-FFF2-40B4-BE49-F238E27FC236}">
                  <a16:creationId xmlns:a16="http://schemas.microsoft.com/office/drawing/2014/main" id="{FA7B1A6A-EEEA-47FA-9424-7077C1215CF9}"/>
                </a:ext>
              </a:extLst>
            </p:cNvPr>
            <p:cNvSpPr txBox="1"/>
            <p:nvPr/>
          </p:nvSpPr>
          <p:spPr>
            <a:xfrm>
              <a:off x="4318112" y="1614948"/>
              <a:ext cx="3801032" cy="27340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marL="214323" indent="-214323">
                <a:lnSpc>
                  <a:spcPct val="120000"/>
                </a:lnSpc>
                <a:buFont typeface="Wingdings" panose="05000000000000000000" pitchFamily="2" charset="2"/>
                <a:buChar char="§"/>
                <a:defRPr sz="975">
                  <a:solidFill>
                    <a:srgbClr val="281153"/>
                  </a:solidFill>
                  <a:latin typeface="+mn-ea"/>
                  <a:cs typeface="Gmarket Sans Light" pitchFamily="34" charset="0"/>
                </a:defRPr>
              </a:lvl1pPr>
            </a:lstStyle>
            <a:p>
              <a:r>
                <a:rPr lang="en-US" altLang="ko-KR" sz="1100" dirty="0"/>
                <a:t>IT</a:t>
              </a:r>
              <a:r>
                <a:rPr lang="ko-KR" altLang="en-US" sz="1100" dirty="0"/>
                <a:t> 공학박사</a:t>
              </a:r>
              <a:r>
                <a:rPr lang="en-US" altLang="ko-KR" sz="1100" dirty="0"/>
                <a:t>(IT P</a:t>
              </a:r>
              <a:r>
                <a:rPr lang="en-US" altLang="ko-KR" dirty="0"/>
                <a:t>olicy &amp; </a:t>
              </a:r>
              <a:r>
                <a:rPr lang="en-US" altLang="ko-KR" sz="1100" dirty="0"/>
                <a:t>Management</a:t>
              </a:r>
              <a:r>
                <a:rPr lang="en-US" altLang="ko-KR" dirty="0"/>
                <a:t>)</a:t>
              </a:r>
            </a:p>
          </p:txBody>
        </p:sp>
        <p:sp>
          <p:nvSpPr>
            <p:cNvPr id="31" name="Object 25">
              <a:extLst>
                <a:ext uri="{FF2B5EF4-FFF2-40B4-BE49-F238E27FC236}">
                  <a16:creationId xmlns:a16="http://schemas.microsoft.com/office/drawing/2014/main" id="{37F5550F-7F11-4E1F-BE8B-3640B4E1C753}"/>
                </a:ext>
              </a:extLst>
            </p:cNvPr>
            <p:cNvSpPr txBox="1"/>
            <p:nvPr/>
          </p:nvSpPr>
          <p:spPr>
            <a:xfrm>
              <a:off x="4189908" y="1390918"/>
              <a:ext cx="2386785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600" b="1" dirty="0">
                  <a:solidFill>
                    <a:srgbClr val="281153"/>
                  </a:solidFill>
                  <a:latin typeface="+mj-ea"/>
                  <a:ea typeface="+mj-ea"/>
                  <a:cs typeface="Gmarket Sans Bold" pitchFamily="34" charset="0"/>
                </a:rPr>
                <a:t>학력</a:t>
              </a:r>
              <a:endParaRPr lang="en-US" sz="1600" b="1" dirty="0">
                <a:solidFill>
                  <a:srgbClr val="281153"/>
                </a:solidFill>
                <a:latin typeface="+mj-ea"/>
                <a:ea typeface="+mj-ea"/>
              </a:endParaRPr>
            </a:p>
          </p:txBody>
        </p:sp>
        <p:grpSp>
          <p:nvGrpSpPr>
            <p:cNvPr id="32" name="그룹 1018">
              <a:extLst>
                <a:ext uri="{FF2B5EF4-FFF2-40B4-BE49-F238E27FC236}">
                  <a16:creationId xmlns:a16="http://schemas.microsoft.com/office/drawing/2014/main" id="{3CDC3D6E-286B-4695-A972-D8F4A9548334}"/>
                </a:ext>
              </a:extLst>
            </p:cNvPr>
            <p:cNvGrpSpPr/>
            <p:nvPr/>
          </p:nvGrpSpPr>
          <p:grpSpPr>
            <a:xfrm>
              <a:off x="4031075" y="1363572"/>
              <a:ext cx="311833" cy="31025"/>
              <a:chOff x="8571429" y="1616934"/>
              <a:chExt cx="623665" cy="62049"/>
            </a:xfrm>
          </p:grpSpPr>
          <p:pic>
            <p:nvPicPr>
              <p:cNvPr id="33" name="Object 65">
                <a:extLst>
                  <a:ext uri="{FF2B5EF4-FFF2-40B4-BE49-F238E27FC236}">
                    <a16:creationId xmlns:a16="http://schemas.microsoft.com/office/drawing/2014/main" id="{63A03681-FBE1-49C8-B754-E255004C30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0800000">
                <a:off x="8571429" y="1616934"/>
                <a:ext cx="623665" cy="62049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35" name="그룹 1019">
            <a:extLst>
              <a:ext uri="{FF2B5EF4-FFF2-40B4-BE49-F238E27FC236}">
                <a16:creationId xmlns:a16="http://schemas.microsoft.com/office/drawing/2014/main" id="{D93A2757-AFD8-405A-9BEB-D4E585DDD2CE}"/>
              </a:ext>
            </a:extLst>
          </p:cNvPr>
          <p:cNvGrpSpPr/>
          <p:nvPr/>
        </p:nvGrpSpPr>
        <p:grpSpPr>
          <a:xfrm>
            <a:off x="1909105" y="2087290"/>
            <a:ext cx="311833" cy="31025"/>
            <a:chOff x="8571429" y="4203394"/>
            <a:chExt cx="623665" cy="62049"/>
          </a:xfrm>
        </p:grpSpPr>
        <p:pic>
          <p:nvPicPr>
            <p:cNvPr id="36" name="Object 68">
              <a:extLst>
                <a:ext uri="{FF2B5EF4-FFF2-40B4-BE49-F238E27FC236}">
                  <a16:creationId xmlns:a16="http://schemas.microsoft.com/office/drawing/2014/main" id="{F51418E1-BAA0-405E-93ED-D10DF2BC3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8571429" y="4203394"/>
              <a:ext cx="623665" cy="62049"/>
            </a:xfrm>
            <a:prstGeom prst="rect">
              <a:avLst/>
            </a:prstGeom>
          </p:spPr>
        </p:pic>
      </p:grpSp>
      <p:grpSp>
        <p:nvGrpSpPr>
          <p:cNvPr id="37" name="그룹 1020">
            <a:extLst>
              <a:ext uri="{FF2B5EF4-FFF2-40B4-BE49-F238E27FC236}">
                <a16:creationId xmlns:a16="http://schemas.microsoft.com/office/drawing/2014/main" id="{206D46C5-3CC4-4CC6-8BB9-EC30A0268C69}"/>
              </a:ext>
            </a:extLst>
          </p:cNvPr>
          <p:cNvGrpSpPr/>
          <p:nvPr/>
        </p:nvGrpSpPr>
        <p:grpSpPr>
          <a:xfrm>
            <a:off x="1909105" y="3039635"/>
            <a:ext cx="311833" cy="31025"/>
            <a:chOff x="8571429" y="7132751"/>
            <a:chExt cx="623665" cy="62049"/>
          </a:xfrm>
        </p:grpSpPr>
        <p:pic>
          <p:nvPicPr>
            <p:cNvPr id="39" name="Object 71">
              <a:extLst>
                <a:ext uri="{FF2B5EF4-FFF2-40B4-BE49-F238E27FC236}">
                  <a16:creationId xmlns:a16="http://schemas.microsoft.com/office/drawing/2014/main" id="{F841A28C-7B70-4B5C-B55A-170F2C123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8571429" y="7132751"/>
              <a:ext cx="623665" cy="62049"/>
            </a:xfrm>
            <a:prstGeom prst="rect">
              <a:avLst/>
            </a:prstGeom>
          </p:spPr>
        </p:pic>
      </p:grpSp>
      <p:sp>
        <p:nvSpPr>
          <p:cNvPr id="40" name="Object 22">
            <a:extLst>
              <a:ext uri="{FF2B5EF4-FFF2-40B4-BE49-F238E27FC236}">
                <a16:creationId xmlns:a16="http://schemas.microsoft.com/office/drawing/2014/main" id="{B3C5ADF4-7C24-42DF-8FD2-7DED727BF9EB}"/>
              </a:ext>
            </a:extLst>
          </p:cNvPr>
          <p:cNvSpPr txBox="1"/>
          <p:nvPr/>
        </p:nvSpPr>
        <p:spPr>
          <a:xfrm>
            <a:off x="2196143" y="2354116"/>
            <a:ext cx="3510924" cy="6796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14323" indent="-21432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100" dirty="0">
                <a:solidFill>
                  <a:srgbClr val="281153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281153"/>
                </a:solidFill>
                <a:latin typeface="+mn-ea"/>
              </a:rPr>
              <a:t>현</a:t>
            </a:r>
            <a:r>
              <a:rPr lang="en-US" altLang="ko-KR" sz="1100" dirty="0">
                <a:solidFill>
                  <a:srgbClr val="281153"/>
                </a:solidFill>
                <a:latin typeface="+mn-ea"/>
              </a:rPr>
              <a:t>)KTDS</a:t>
            </a:r>
            <a:r>
              <a:rPr lang="ko-KR" altLang="en-US" sz="1100" dirty="0">
                <a:solidFill>
                  <a:srgbClr val="281153"/>
                </a:solidFill>
                <a:latin typeface="+mn-ea"/>
              </a:rPr>
              <a:t> 전략</a:t>
            </a:r>
            <a:r>
              <a:rPr lang="en-US" altLang="ko-KR" sz="1100" dirty="0">
                <a:solidFill>
                  <a:srgbClr val="281153"/>
                </a:solidFill>
                <a:latin typeface="+mn-ea"/>
              </a:rPr>
              <a:t>AX</a:t>
            </a:r>
            <a:r>
              <a:rPr lang="ko-KR" altLang="en-US" sz="1100" dirty="0">
                <a:solidFill>
                  <a:srgbClr val="281153"/>
                </a:solidFill>
                <a:latin typeface="+mn-ea"/>
              </a:rPr>
              <a:t>본부장</a:t>
            </a:r>
            <a:endParaRPr lang="en-US" altLang="ko-KR" sz="1100" dirty="0">
              <a:solidFill>
                <a:srgbClr val="281153"/>
              </a:solidFill>
              <a:latin typeface="+mn-ea"/>
            </a:endParaRPr>
          </a:p>
          <a:p>
            <a:pPr marL="214323" indent="-21432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100" dirty="0">
                <a:solidFill>
                  <a:srgbClr val="281153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281153"/>
                </a:solidFill>
                <a:latin typeface="+mn-ea"/>
              </a:rPr>
              <a:t>전</a:t>
            </a:r>
            <a:r>
              <a:rPr lang="en-US" altLang="ko-KR" sz="1100" dirty="0">
                <a:solidFill>
                  <a:srgbClr val="281153"/>
                </a:solidFill>
                <a:latin typeface="+mn-ea"/>
              </a:rPr>
              <a:t>)KT IT</a:t>
            </a:r>
            <a:r>
              <a:rPr lang="ko-KR" altLang="en-US" sz="1100" dirty="0">
                <a:solidFill>
                  <a:srgbClr val="281153"/>
                </a:solidFill>
                <a:latin typeface="+mn-ea"/>
              </a:rPr>
              <a:t>부문 </a:t>
            </a:r>
            <a:r>
              <a:rPr lang="en-US" altLang="ko-KR" sz="1100" dirty="0">
                <a:solidFill>
                  <a:srgbClr val="281153"/>
                </a:solidFill>
                <a:latin typeface="+mn-ea"/>
              </a:rPr>
              <a:t>IT</a:t>
            </a:r>
            <a:r>
              <a:rPr lang="ko-KR" altLang="en-US" sz="1100" dirty="0">
                <a:solidFill>
                  <a:srgbClr val="281153"/>
                </a:solidFill>
                <a:latin typeface="+mn-ea"/>
              </a:rPr>
              <a:t>컨설팅본부장</a:t>
            </a:r>
            <a:endParaRPr lang="en-US" altLang="ko-KR" sz="1100" dirty="0">
              <a:solidFill>
                <a:srgbClr val="281153"/>
              </a:solidFill>
              <a:latin typeface="+mn-ea"/>
            </a:endParaRPr>
          </a:p>
          <a:p>
            <a:pPr marL="214323" indent="-21432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100" dirty="0">
                <a:solidFill>
                  <a:srgbClr val="281153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281153"/>
                </a:solidFill>
                <a:latin typeface="+mn-ea"/>
              </a:rPr>
              <a:t>전</a:t>
            </a:r>
            <a:r>
              <a:rPr lang="en-US" altLang="ko-KR" sz="1100" dirty="0">
                <a:solidFill>
                  <a:srgbClr val="281153"/>
                </a:solidFill>
                <a:latin typeface="+mn-ea"/>
              </a:rPr>
              <a:t>)KT </a:t>
            </a:r>
            <a:r>
              <a:rPr lang="en-US" altLang="ko-KR" sz="1100" dirty="0" err="1">
                <a:solidFill>
                  <a:srgbClr val="281153"/>
                </a:solidFill>
                <a:latin typeface="+mn-ea"/>
              </a:rPr>
              <a:t>NexR</a:t>
            </a:r>
            <a:r>
              <a:rPr lang="en-US" altLang="ko-KR" sz="1100" dirty="0">
                <a:solidFill>
                  <a:srgbClr val="281153"/>
                </a:solidFill>
                <a:latin typeface="+mn-ea"/>
              </a:rPr>
              <a:t> </a:t>
            </a:r>
            <a:r>
              <a:rPr lang="ko-KR" altLang="en-US" sz="1100" dirty="0">
                <a:solidFill>
                  <a:srgbClr val="281153"/>
                </a:solidFill>
                <a:latin typeface="+mn-ea"/>
              </a:rPr>
              <a:t>사외이사 </a:t>
            </a:r>
            <a:endParaRPr lang="en-US" sz="1100" dirty="0">
              <a:solidFill>
                <a:srgbClr val="281153"/>
              </a:solidFill>
              <a:latin typeface="+mn-ea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46503C4-9DB7-4FCD-97DD-B7507AD41D75}"/>
              </a:ext>
            </a:extLst>
          </p:cNvPr>
          <p:cNvGrpSpPr/>
          <p:nvPr/>
        </p:nvGrpSpPr>
        <p:grpSpPr>
          <a:xfrm>
            <a:off x="2113882" y="5661263"/>
            <a:ext cx="4579230" cy="727917"/>
            <a:chOff x="4031074" y="1363572"/>
            <a:chExt cx="4579230" cy="727917"/>
          </a:xfrm>
        </p:grpSpPr>
        <p:grpSp>
          <p:nvGrpSpPr>
            <p:cNvPr id="42" name="그룹 1003">
              <a:extLst>
                <a:ext uri="{FF2B5EF4-FFF2-40B4-BE49-F238E27FC236}">
                  <a16:creationId xmlns:a16="http://schemas.microsoft.com/office/drawing/2014/main" id="{049A6BBC-2B0D-4798-8917-12B09DDF6B01}"/>
                </a:ext>
              </a:extLst>
            </p:cNvPr>
            <p:cNvGrpSpPr/>
            <p:nvPr/>
          </p:nvGrpSpPr>
          <p:grpSpPr>
            <a:xfrm>
              <a:off x="4031074" y="1377862"/>
              <a:ext cx="4579230" cy="682630"/>
              <a:chOff x="8571429" y="1616934"/>
              <a:chExt cx="9158460" cy="2399756"/>
            </a:xfrm>
          </p:grpSpPr>
          <p:pic>
            <p:nvPicPr>
              <p:cNvPr id="47" name="Object 8">
                <a:extLst>
                  <a:ext uri="{FF2B5EF4-FFF2-40B4-BE49-F238E27FC236}">
                    <a16:creationId xmlns:a16="http://schemas.microsoft.com/office/drawing/2014/main" id="{ED155D62-C4EC-45C1-9991-D771868B64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571429" y="1616934"/>
                <a:ext cx="9158460" cy="2399756"/>
              </a:xfrm>
              <a:prstGeom prst="rect">
                <a:avLst/>
              </a:prstGeom>
            </p:spPr>
          </p:pic>
        </p:grpSp>
        <p:sp>
          <p:nvSpPr>
            <p:cNvPr id="43" name="Object 22">
              <a:extLst>
                <a:ext uri="{FF2B5EF4-FFF2-40B4-BE49-F238E27FC236}">
                  <a16:creationId xmlns:a16="http://schemas.microsoft.com/office/drawing/2014/main" id="{FD21DF01-7E5A-4292-B38F-72010FA9C4A3}"/>
                </a:ext>
              </a:extLst>
            </p:cNvPr>
            <p:cNvSpPr txBox="1"/>
            <p:nvPr/>
          </p:nvSpPr>
          <p:spPr>
            <a:xfrm>
              <a:off x="4318112" y="1614948"/>
              <a:ext cx="3801032" cy="4765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marL="214323" indent="-214323">
                <a:lnSpc>
                  <a:spcPct val="120000"/>
                </a:lnSpc>
                <a:buFont typeface="Wingdings" panose="05000000000000000000" pitchFamily="2" charset="2"/>
                <a:buChar char="§"/>
                <a:defRPr sz="975">
                  <a:solidFill>
                    <a:srgbClr val="281153"/>
                  </a:solidFill>
                  <a:latin typeface="+mn-ea"/>
                  <a:cs typeface="Gmarket Sans Light" pitchFamily="34" charset="0"/>
                </a:defRPr>
              </a:lvl1pPr>
            </a:lstStyle>
            <a:p>
              <a:r>
                <a:rPr lang="en-US" altLang="ko-KR" sz="1100" dirty="0"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ohintaek@gmail.com</a:t>
              </a:r>
              <a:r>
                <a:rPr lang="en-US" altLang="ko-KR" sz="1100" dirty="0"/>
                <a:t> </a:t>
              </a:r>
            </a:p>
            <a:p>
              <a:r>
                <a:rPr lang="en-US" altLang="ko-KR" sz="1100" dirty="0"/>
                <a:t>010-3010-1651(</a:t>
              </a:r>
              <a:r>
                <a:rPr lang="ko-KR" altLang="en-US" sz="1100" dirty="0"/>
                <a:t>언제든지</a:t>
              </a:r>
              <a:r>
                <a:rPr lang="en-US" altLang="ko-KR" sz="1100" dirty="0"/>
                <a:t> </a:t>
              </a:r>
              <a:r>
                <a:rPr lang="ko-KR" altLang="en-US" sz="1100" dirty="0"/>
                <a:t>연락을 해도 좋습니다</a:t>
              </a:r>
              <a:r>
                <a:rPr lang="en-US" altLang="ko-KR" sz="1100" dirty="0"/>
                <a:t>)</a:t>
              </a:r>
            </a:p>
          </p:txBody>
        </p:sp>
        <p:sp>
          <p:nvSpPr>
            <p:cNvPr id="44" name="Object 25">
              <a:extLst>
                <a:ext uri="{FF2B5EF4-FFF2-40B4-BE49-F238E27FC236}">
                  <a16:creationId xmlns:a16="http://schemas.microsoft.com/office/drawing/2014/main" id="{D8E9D75F-B6A6-4FB4-9DAD-C9D3DD8C7772}"/>
                </a:ext>
              </a:extLst>
            </p:cNvPr>
            <p:cNvSpPr txBox="1"/>
            <p:nvPr/>
          </p:nvSpPr>
          <p:spPr>
            <a:xfrm>
              <a:off x="4189908" y="1390918"/>
              <a:ext cx="2386785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600" b="1" dirty="0">
                  <a:solidFill>
                    <a:srgbClr val="281153"/>
                  </a:solidFill>
                  <a:latin typeface="+mj-ea"/>
                  <a:ea typeface="+mj-ea"/>
                </a:rPr>
                <a:t>연락처</a:t>
              </a:r>
              <a:endParaRPr lang="en-US" sz="1600" b="1" dirty="0">
                <a:solidFill>
                  <a:srgbClr val="281153"/>
                </a:solidFill>
                <a:latin typeface="+mj-ea"/>
                <a:ea typeface="+mj-ea"/>
              </a:endParaRPr>
            </a:p>
          </p:txBody>
        </p:sp>
        <p:grpSp>
          <p:nvGrpSpPr>
            <p:cNvPr id="45" name="그룹 1018">
              <a:extLst>
                <a:ext uri="{FF2B5EF4-FFF2-40B4-BE49-F238E27FC236}">
                  <a16:creationId xmlns:a16="http://schemas.microsoft.com/office/drawing/2014/main" id="{687E0685-5CF2-4625-AA84-75881C590211}"/>
                </a:ext>
              </a:extLst>
            </p:cNvPr>
            <p:cNvGrpSpPr/>
            <p:nvPr/>
          </p:nvGrpSpPr>
          <p:grpSpPr>
            <a:xfrm>
              <a:off x="4031075" y="1363572"/>
              <a:ext cx="311833" cy="31025"/>
              <a:chOff x="8571429" y="1616934"/>
              <a:chExt cx="623665" cy="62049"/>
            </a:xfrm>
          </p:grpSpPr>
          <p:pic>
            <p:nvPicPr>
              <p:cNvPr id="46" name="Object 65">
                <a:extLst>
                  <a:ext uri="{FF2B5EF4-FFF2-40B4-BE49-F238E27FC236}">
                    <a16:creationId xmlns:a16="http://schemas.microsoft.com/office/drawing/2014/main" id="{1A95D6DC-C3D7-497F-A9DA-E6CE24AC7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0800000">
                <a:off x="8571429" y="1616934"/>
                <a:ext cx="623665" cy="6204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9790483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5F6758E-F851-47B3-93D4-E7558D7586C6}"/>
              </a:ext>
            </a:extLst>
          </p:cNvPr>
          <p:cNvCxnSpPr>
            <a:cxnSpLocks/>
          </p:cNvCxnSpPr>
          <p:nvPr/>
        </p:nvCxnSpPr>
        <p:spPr>
          <a:xfrm flipV="1">
            <a:off x="4911011" y="1375574"/>
            <a:ext cx="1258775" cy="1298656"/>
          </a:xfrm>
          <a:prstGeom prst="line">
            <a:avLst/>
          </a:prstGeom>
          <a:ln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7AB920B-64DA-40FB-8E1A-D13C4A6D93A7}"/>
              </a:ext>
            </a:extLst>
          </p:cNvPr>
          <p:cNvCxnSpPr/>
          <p:nvPr/>
        </p:nvCxnSpPr>
        <p:spPr>
          <a:xfrm flipV="1">
            <a:off x="5201851" y="4856184"/>
            <a:ext cx="1686419" cy="1501518"/>
          </a:xfrm>
          <a:prstGeom prst="line">
            <a:avLst/>
          </a:prstGeom>
          <a:ln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6F9EDB1-BAD3-E1A1-01BF-52E0D5AC5081}"/>
              </a:ext>
            </a:extLst>
          </p:cNvPr>
          <p:cNvSpPr txBox="1"/>
          <p:nvPr/>
        </p:nvSpPr>
        <p:spPr>
          <a:xfrm>
            <a:off x="697706" y="792004"/>
            <a:ext cx="449302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36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151" normalizeH="0" baseline="0" noProof="0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  <a:cs typeface="+mn-cs"/>
              </a:rPr>
              <a:t>분석에서 많이 나오는 용어</a:t>
            </a: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31B9B879-55D9-35AE-7F17-EBA5C16BFA98}"/>
              </a:ext>
            </a:extLst>
          </p:cNvPr>
          <p:cNvCxnSpPr/>
          <p:nvPr/>
        </p:nvCxnSpPr>
        <p:spPr>
          <a:xfrm flipH="1">
            <a:off x="8563470" y="3004923"/>
            <a:ext cx="225236" cy="2130748"/>
          </a:xfrm>
          <a:prstGeom prst="line">
            <a:avLst/>
          </a:prstGeom>
          <a:ln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54700A9D-A5FB-240B-912E-FBB6E804EDA2}"/>
              </a:ext>
            </a:extLst>
          </p:cNvPr>
          <p:cNvCxnSpPr/>
          <p:nvPr/>
        </p:nvCxnSpPr>
        <p:spPr>
          <a:xfrm>
            <a:off x="8968981" y="3227224"/>
            <a:ext cx="1165619" cy="1908447"/>
          </a:xfrm>
          <a:prstGeom prst="line">
            <a:avLst/>
          </a:prstGeom>
          <a:ln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8CFCF44A-C2D9-22FB-95C4-77BFB3D313F7}"/>
              </a:ext>
            </a:extLst>
          </p:cNvPr>
          <p:cNvCxnSpPr/>
          <p:nvPr/>
        </p:nvCxnSpPr>
        <p:spPr>
          <a:xfrm>
            <a:off x="6810722" y="4221912"/>
            <a:ext cx="2017995" cy="1179217"/>
          </a:xfrm>
          <a:prstGeom prst="line">
            <a:avLst/>
          </a:prstGeom>
          <a:ln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74ACBB46-C13B-064B-3403-22E974365D80}"/>
              </a:ext>
            </a:extLst>
          </p:cNvPr>
          <p:cNvCxnSpPr/>
          <p:nvPr/>
        </p:nvCxnSpPr>
        <p:spPr>
          <a:xfrm flipV="1">
            <a:off x="6877051" y="3004923"/>
            <a:ext cx="1686419" cy="1501518"/>
          </a:xfrm>
          <a:prstGeom prst="line">
            <a:avLst/>
          </a:prstGeom>
          <a:ln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E6F7A549-8BCF-A31A-1F72-65B9E782FACD}"/>
              </a:ext>
            </a:extLst>
          </p:cNvPr>
          <p:cNvCxnSpPr/>
          <p:nvPr/>
        </p:nvCxnSpPr>
        <p:spPr>
          <a:xfrm>
            <a:off x="7033954" y="2373696"/>
            <a:ext cx="2112263" cy="970033"/>
          </a:xfrm>
          <a:prstGeom prst="line">
            <a:avLst/>
          </a:prstGeom>
          <a:ln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655987A5-B2ED-9917-34E0-616A32DC9B67}"/>
              </a:ext>
            </a:extLst>
          </p:cNvPr>
          <p:cNvCxnSpPr/>
          <p:nvPr/>
        </p:nvCxnSpPr>
        <p:spPr>
          <a:xfrm flipV="1">
            <a:off x="4955343" y="2373696"/>
            <a:ext cx="1855379" cy="761220"/>
          </a:xfrm>
          <a:prstGeom prst="line">
            <a:avLst/>
          </a:prstGeom>
          <a:ln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D7DA5B84-2EBD-8BB1-42E6-30F2A14BAFF8}"/>
              </a:ext>
            </a:extLst>
          </p:cNvPr>
          <p:cNvCxnSpPr/>
          <p:nvPr/>
        </p:nvCxnSpPr>
        <p:spPr>
          <a:xfrm flipV="1">
            <a:off x="4082559" y="4547902"/>
            <a:ext cx="2285275" cy="546308"/>
          </a:xfrm>
          <a:prstGeom prst="line">
            <a:avLst/>
          </a:prstGeom>
          <a:ln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EE5CFC35-77ED-A407-5297-D1A7255C20CE}"/>
              </a:ext>
            </a:extLst>
          </p:cNvPr>
          <p:cNvCxnSpPr>
            <a:cxnSpLocks/>
          </p:cNvCxnSpPr>
          <p:nvPr/>
        </p:nvCxnSpPr>
        <p:spPr>
          <a:xfrm flipV="1">
            <a:off x="2333796" y="3449525"/>
            <a:ext cx="2385552" cy="1385031"/>
          </a:xfrm>
          <a:prstGeom prst="line">
            <a:avLst/>
          </a:prstGeom>
          <a:ln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36F15360-E482-2C30-6210-76E74542FEE5}"/>
              </a:ext>
            </a:extLst>
          </p:cNvPr>
          <p:cNvCxnSpPr/>
          <p:nvPr/>
        </p:nvCxnSpPr>
        <p:spPr>
          <a:xfrm>
            <a:off x="2781301" y="4834556"/>
            <a:ext cx="1301258" cy="259654"/>
          </a:xfrm>
          <a:prstGeom prst="line">
            <a:avLst/>
          </a:prstGeom>
          <a:ln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59EE3EC8-452B-8EC8-80B4-3496CB097EBA}"/>
              </a:ext>
            </a:extLst>
          </p:cNvPr>
          <p:cNvCxnSpPr/>
          <p:nvPr/>
        </p:nvCxnSpPr>
        <p:spPr>
          <a:xfrm>
            <a:off x="3234496" y="3004923"/>
            <a:ext cx="1229288" cy="444602"/>
          </a:xfrm>
          <a:prstGeom prst="line">
            <a:avLst/>
          </a:prstGeom>
          <a:ln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AF938A6-D932-C2B5-040F-12E91BA711A3}"/>
              </a:ext>
            </a:extLst>
          </p:cNvPr>
          <p:cNvCxnSpPr/>
          <p:nvPr/>
        </p:nvCxnSpPr>
        <p:spPr>
          <a:xfrm flipH="1">
            <a:off x="2578101" y="2930979"/>
            <a:ext cx="393699" cy="1575462"/>
          </a:xfrm>
          <a:prstGeom prst="line">
            <a:avLst/>
          </a:prstGeom>
          <a:ln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A737F9F9-A27F-F880-A107-9B0541C6AA7A}"/>
              </a:ext>
            </a:extLst>
          </p:cNvPr>
          <p:cNvSpPr/>
          <p:nvPr/>
        </p:nvSpPr>
        <p:spPr>
          <a:xfrm>
            <a:off x="2246725" y="1817200"/>
            <a:ext cx="1631331" cy="159127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10000"/>
              </a:lnSpc>
            </a:pPr>
            <a:r>
              <a:rPr lang="ko-KR" altLang="en-US" dirty="0" err="1">
                <a:ln>
                  <a:solidFill>
                    <a:srgbClr val="000000">
                      <a:alpha val="0"/>
                    </a:srgbClr>
                  </a:solidFill>
                </a:ln>
              </a:rPr>
              <a:t>크롤링</a:t>
            </a:r>
            <a:endParaRPr lang="en-US" altLang="ko-KR" dirty="0">
              <a:ln>
                <a:solidFill>
                  <a:srgbClr val="000000">
                    <a:alpha val="0"/>
                  </a:srgbClr>
                </a:solidFill>
              </a:ln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A518CD62-AF58-7BD3-2D5C-AFC2E0CCC046}"/>
              </a:ext>
            </a:extLst>
          </p:cNvPr>
          <p:cNvSpPr/>
          <p:nvPr/>
        </p:nvSpPr>
        <p:spPr>
          <a:xfrm>
            <a:off x="3639670" y="4506440"/>
            <a:ext cx="1405333" cy="132896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 latinLnBrk="0">
              <a:defRPr/>
            </a:pPr>
            <a:r>
              <a:rPr lang="en-US" altLang="ko-KR" sz="1800" kern="0" dirty="0">
                <a:solidFill>
                  <a:schemeClr val="bg1"/>
                </a:solidFill>
                <a:latin typeface="+mn-ea"/>
              </a:rPr>
              <a:t>Complexity</a:t>
            </a:r>
          </a:p>
          <a:p>
            <a:pPr algn="ctr" defTabSz="685800" latinLnBrk="0">
              <a:defRPr/>
            </a:pPr>
            <a:r>
              <a:rPr lang="en-US" altLang="ko-KR" sz="1800" kern="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800" kern="0" dirty="0">
                <a:solidFill>
                  <a:schemeClr val="bg1"/>
                </a:solidFill>
                <a:latin typeface="+mn-ea"/>
              </a:rPr>
              <a:t>복잡성</a:t>
            </a:r>
            <a:r>
              <a:rPr lang="en-US" altLang="ko-KR" sz="1800" kern="0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800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E4863B5-CA65-D51E-F867-5D59EF26E6A2}"/>
              </a:ext>
            </a:extLst>
          </p:cNvPr>
          <p:cNvSpPr/>
          <p:nvPr/>
        </p:nvSpPr>
        <p:spPr>
          <a:xfrm>
            <a:off x="8016320" y="2308992"/>
            <a:ext cx="1544773" cy="154477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10000"/>
              </a:lnSpc>
            </a:pPr>
            <a:r>
              <a:rPr lang="en-US" altLang="ko-KR" dirty="0">
                <a:ln>
                  <a:solidFill>
                    <a:srgbClr val="000000">
                      <a:alpha val="0"/>
                    </a:srgbClr>
                  </a:solidFill>
                </a:ln>
              </a:rPr>
              <a:t>API</a:t>
            </a:r>
            <a:endParaRPr lang="ko-KR" altLang="en-US" dirty="0">
              <a:ln>
                <a:solidFill>
                  <a:srgbClr val="000000">
                    <a:alpha val="0"/>
                  </a:srgbClr>
                </a:solidFill>
              </a:ln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6955B5A4-53F5-117D-932D-3DD4E74285BB}"/>
              </a:ext>
            </a:extLst>
          </p:cNvPr>
          <p:cNvSpPr/>
          <p:nvPr/>
        </p:nvSpPr>
        <p:spPr>
          <a:xfrm>
            <a:off x="7369599" y="4560626"/>
            <a:ext cx="1804571" cy="1692237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dirty="0">
                <a:ln>
                  <a:solidFill>
                    <a:srgbClr val="000000">
                      <a:alpha val="0"/>
                    </a:srgbClr>
                  </a:solidFill>
                </a:ln>
              </a:rPr>
              <a:t>알고리즘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CFC84AF5-4A78-1BA6-3BD9-9D6CED55C095}"/>
              </a:ext>
            </a:extLst>
          </p:cNvPr>
          <p:cNvSpPr/>
          <p:nvPr/>
        </p:nvSpPr>
        <p:spPr>
          <a:xfrm>
            <a:off x="8968981" y="4037915"/>
            <a:ext cx="1544773" cy="154477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10000"/>
              </a:lnSpc>
            </a:pPr>
            <a:r>
              <a:rPr lang="en-US" altLang="ko-KR" dirty="0">
                <a:ln>
                  <a:solidFill>
                    <a:srgbClr val="000000">
                      <a:alpha val="0"/>
                    </a:srgbClr>
                  </a:solidFill>
                </a:ln>
              </a:rPr>
              <a:t>AI </a:t>
            </a:r>
            <a:r>
              <a:rPr lang="ko-KR" altLang="en-US" dirty="0">
                <a:ln>
                  <a:solidFill>
                    <a:srgbClr val="000000">
                      <a:alpha val="0"/>
                    </a:srgbClr>
                  </a:solidFill>
                </a:ln>
              </a:rPr>
              <a:t>활용한 </a:t>
            </a:r>
            <a:endParaRPr lang="en-US" altLang="ko-KR" dirty="0">
              <a:ln>
                <a:solidFill>
                  <a:srgbClr val="000000">
                    <a:alpha val="0"/>
                  </a:srgbClr>
                </a:solidFill>
              </a:ln>
            </a:endParaRPr>
          </a:p>
          <a:p>
            <a:pPr algn="ctr">
              <a:lnSpc>
                <a:spcPct val="110000"/>
              </a:lnSpc>
            </a:pPr>
            <a:r>
              <a:rPr lang="ko-KR" altLang="en-US" dirty="0">
                <a:ln>
                  <a:solidFill>
                    <a:srgbClr val="000000">
                      <a:alpha val="0"/>
                    </a:srgbClr>
                  </a:solidFill>
                </a:ln>
              </a:rPr>
              <a:t>사업모델 </a:t>
            </a:r>
            <a:endParaRPr lang="en-US" altLang="ko-KR" dirty="0">
              <a:ln>
                <a:solidFill>
                  <a:srgbClr val="000000">
                    <a:alpha val="0"/>
                  </a:srgbClr>
                </a:solidFill>
              </a:ln>
            </a:endParaRPr>
          </a:p>
          <a:p>
            <a:pPr algn="ctr">
              <a:lnSpc>
                <a:spcPct val="110000"/>
              </a:lnSpc>
            </a:pPr>
            <a:endParaRPr lang="ko-KR" altLang="en-US" dirty="0">
              <a:ln>
                <a:solidFill>
                  <a:srgbClr val="000000">
                    <a:alpha val="0"/>
                  </a:srgbClr>
                </a:solidFill>
              </a:ln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EAFD0E3A-EA37-15CF-FC91-0247810B9B56}"/>
              </a:ext>
            </a:extLst>
          </p:cNvPr>
          <p:cNvSpPr/>
          <p:nvPr/>
        </p:nvSpPr>
        <p:spPr>
          <a:xfrm>
            <a:off x="3878056" y="2521071"/>
            <a:ext cx="1544773" cy="142989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 latinLnBrk="0"/>
            <a:r>
              <a:rPr lang="en-US" altLang="ko-KR" kern="0" dirty="0">
                <a:solidFill>
                  <a:schemeClr val="bg1"/>
                </a:solidFill>
                <a:latin typeface="+mn-ea"/>
              </a:rPr>
              <a:t>RAG</a:t>
            </a:r>
            <a:endParaRPr lang="ko-KR" altLang="en-US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C6E0D04-1303-8A03-CB9B-CFD61C1D8033}"/>
              </a:ext>
            </a:extLst>
          </p:cNvPr>
          <p:cNvSpPr/>
          <p:nvPr/>
        </p:nvSpPr>
        <p:spPr>
          <a:xfrm>
            <a:off x="6473780" y="1851524"/>
            <a:ext cx="1374681" cy="1324042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 err="1">
                <a:ln>
                  <a:solidFill>
                    <a:srgbClr val="000000">
                      <a:alpha val="0"/>
                    </a:srgbClr>
                  </a:solidFill>
                </a:ln>
              </a:rPr>
              <a:t>Langchain</a:t>
            </a:r>
            <a:endParaRPr lang="en-US" altLang="ko-KR" dirty="0">
              <a:ln>
                <a:solidFill>
                  <a:srgbClr val="000000">
                    <a:alpha val="0"/>
                  </a:srgbClr>
                </a:solidFill>
              </a:ln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3AEC4C1B-FA67-4CF2-FFFF-0807FDC77CB6}"/>
              </a:ext>
            </a:extLst>
          </p:cNvPr>
          <p:cNvSpPr/>
          <p:nvPr/>
        </p:nvSpPr>
        <p:spPr>
          <a:xfrm>
            <a:off x="1678247" y="4062170"/>
            <a:ext cx="1544773" cy="154477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10000"/>
              </a:lnSpc>
            </a:pPr>
            <a:r>
              <a:rPr lang="en-US" altLang="ko-KR" dirty="0">
                <a:ln>
                  <a:solidFill>
                    <a:srgbClr val="000000">
                      <a:alpha val="0"/>
                    </a:srgbClr>
                  </a:solidFill>
                </a:ln>
              </a:rPr>
              <a:t>AI </a:t>
            </a:r>
            <a:r>
              <a:rPr lang="ko-KR" altLang="en-US" dirty="0" err="1">
                <a:ln>
                  <a:solidFill>
                    <a:srgbClr val="000000">
                      <a:alpha val="0"/>
                    </a:srgbClr>
                  </a:solidFill>
                </a:ln>
              </a:rPr>
              <a:t>챗봇</a:t>
            </a:r>
            <a:endParaRPr lang="en-US" altLang="ko-KR" dirty="0">
              <a:ln>
                <a:solidFill>
                  <a:srgbClr val="000000">
                    <a:alpha val="0"/>
                  </a:srgbClr>
                </a:solidFill>
              </a:ln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72EC826-E267-FE33-7500-278B0A0BC624}"/>
              </a:ext>
            </a:extLst>
          </p:cNvPr>
          <p:cNvSpPr/>
          <p:nvPr/>
        </p:nvSpPr>
        <p:spPr>
          <a:xfrm>
            <a:off x="5055067" y="3141543"/>
            <a:ext cx="2625535" cy="262553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10000"/>
              </a:lnSpc>
            </a:pPr>
            <a:r>
              <a:rPr lang="en-US" altLang="ko-KR" sz="28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페이퍼로지 8 ExtraBold" pitchFamily="2" charset="-127"/>
                <a:ea typeface="페이퍼로지 8 ExtraBold" pitchFamily="2" charset="-127"/>
              </a:rPr>
              <a:t>LLM</a:t>
            </a:r>
          </a:p>
        </p:txBody>
      </p:sp>
      <p:pic>
        <p:nvPicPr>
          <p:cNvPr id="377" name="그림 376">
            <a:extLst>
              <a:ext uri="{FF2B5EF4-FFF2-40B4-BE49-F238E27FC236}">
                <a16:creationId xmlns:a16="http://schemas.microsoft.com/office/drawing/2014/main" id="{2B367A37-7A86-E2E3-E6E3-485430D7342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23902" y="1931054"/>
            <a:ext cx="2864503" cy="4926945"/>
          </a:xfrm>
          <a:prstGeom prst="rect">
            <a:avLst/>
          </a:prstGeom>
        </p:spPr>
      </p:pic>
      <p:pic>
        <p:nvPicPr>
          <p:cNvPr id="378" name="그림 377">
            <a:extLst>
              <a:ext uri="{FF2B5EF4-FFF2-40B4-BE49-F238E27FC236}">
                <a16:creationId xmlns:a16="http://schemas.microsoft.com/office/drawing/2014/main" id="{5ECA1585-3537-0B5C-B107-E00C6904DA7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3961" y="1950295"/>
            <a:ext cx="1804572" cy="4907705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9724F0A5-7904-406C-A6A3-3B7F7F81DFC3}"/>
              </a:ext>
            </a:extLst>
          </p:cNvPr>
          <p:cNvSpPr/>
          <p:nvPr/>
        </p:nvSpPr>
        <p:spPr>
          <a:xfrm>
            <a:off x="4707494" y="5558355"/>
            <a:ext cx="1175538" cy="117553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>
                <a:ln>
                  <a:solidFill>
                    <a:srgbClr val="000000">
                      <a:alpha val="0"/>
                    </a:srgbClr>
                  </a:solidFill>
                </a:ln>
              </a:rPr>
              <a:t>Volatility</a:t>
            </a:r>
          </a:p>
          <a:p>
            <a:pPr algn="ctr"/>
            <a:r>
              <a:rPr lang="en-US" altLang="ko-KR" dirty="0">
                <a:ln>
                  <a:solidFill>
                    <a:srgbClr val="000000">
                      <a:alpha val="0"/>
                    </a:srgbClr>
                  </a:solidFill>
                </a:ln>
              </a:rPr>
              <a:t>(</a:t>
            </a:r>
            <a:r>
              <a:rPr lang="ko-KR" altLang="en-US" dirty="0">
                <a:ln>
                  <a:solidFill>
                    <a:srgbClr val="000000">
                      <a:alpha val="0"/>
                    </a:srgbClr>
                  </a:solidFill>
                </a:ln>
              </a:rPr>
              <a:t>변동성</a:t>
            </a:r>
            <a:r>
              <a:rPr lang="en-US" altLang="ko-KR" dirty="0">
                <a:ln>
                  <a:solidFill>
                    <a:srgbClr val="000000">
                      <a:alpha val="0"/>
                    </a:srgbClr>
                  </a:solidFill>
                </a:ln>
              </a:rPr>
              <a:t>)</a:t>
            </a:r>
            <a:endParaRPr lang="ko-KR" altLang="en-US" dirty="0">
              <a:ln>
                <a:solidFill>
                  <a:srgbClr val="000000">
                    <a:alpha val="0"/>
                  </a:srgbClr>
                </a:solidFill>
              </a:ln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B4B3CC1-7802-49D4-83B5-7F4A9CD70886}"/>
              </a:ext>
            </a:extLst>
          </p:cNvPr>
          <p:cNvSpPr/>
          <p:nvPr/>
        </p:nvSpPr>
        <p:spPr>
          <a:xfrm>
            <a:off x="5172350" y="762112"/>
            <a:ext cx="1544773" cy="142989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 latinLnBrk="0">
              <a:defRPr/>
            </a:pPr>
            <a:r>
              <a:rPr lang="en-US" altLang="ko-KR" kern="0" dirty="0">
                <a:solidFill>
                  <a:schemeClr val="bg1"/>
                </a:solidFill>
                <a:latin typeface="+mn-ea"/>
              </a:rPr>
              <a:t>Vector DB</a:t>
            </a:r>
            <a:endParaRPr lang="en-US" altLang="ko-KR" sz="1800" kern="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44889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39CC7F2-3EF2-92D3-40E4-9D8ADFE6F6DF}"/>
              </a:ext>
            </a:extLst>
          </p:cNvPr>
          <p:cNvSpPr/>
          <p:nvPr/>
        </p:nvSpPr>
        <p:spPr>
          <a:xfrm>
            <a:off x="6146157" y="1700617"/>
            <a:ext cx="5346789" cy="47366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F9A4E-8A56-BE5A-ACE3-A7883115F71E}"/>
              </a:ext>
            </a:extLst>
          </p:cNvPr>
          <p:cNvSpPr txBox="1"/>
          <p:nvPr/>
        </p:nvSpPr>
        <p:spPr>
          <a:xfrm>
            <a:off x="699054" y="1124117"/>
            <a:ext cx="1112834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800" dirty="0"/>
              <a:t>수상작 </a:t>
            </a:r>
            <a:r>
              <a:rPr lang="en-US" altLang="ko-KR" sz="2800" dirty="0"/>
              <a:t>#1 </a:t>
            </a:r>
            <a:r>
              <a:rPr lang="ko-KR" altLang="en-US" sz="2800" dirty="0"/>
              <a:t>질문하지 않는 사회 , 뉴스를 통한 ‘좋은 질문’ 생성 AI 서비스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6C9051-DB66-10D0-71C1-B8ED556D94AB}"/>
              </a:ext>
            </a:extLst>
          </p:cNvPr>
          <p:cNvSpPr txBox="1"/>
          <p:nvPr/>
        </p:nvSpPr>
        <p:spPr>
          <a:xfrm>
            <a:off x="5338902" y="567001"/>
            <a:ext cx="151419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algn="ctr"/>
            <a:r>
              <a:rPr lang="ko-KR" altLang="en-US" dirty="0">
                <a:latin typeface="페이퍼로지 5 Medium" pitchFamily="2" charset="-127"/>
                <a:ea typeface="페이퍼로지 5 Medium" pitchFamily="2" charset="-127"/>
              </a:rPr>
              <a:t>목차제목을 적어주세요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5E19E8-8F45-4A0E-AA45-4D106161F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54" y="1741287"/>
            <a:ext cx="4788782" cy="45497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26C75C1-A2AD-4FAB-842F-ECCE55DA5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543" y="1794085"/>
            <a:ext cx="5127584" cy="454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890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39CC7F2-3EF2-92D3-40E4-9D8ADFE6F6DF}"/>
              </a:ext>
            </a:extLst>
          </p:cNvPr>
          <p:cNvSpPr/>
          <p:nvPr/>
        </p:nvSpPr>
        <p:spPr>
          <a:xfrm>
            <a:off x="6146157" y="1700617"/>
            <a:ext cx="5346789" cy="47366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F9A4E-8A56-BE5A-ACE3-A7883115F71E}"/>
              </a:ext>
            </a:extLst>
          </p:cNvPr>
          <p:cNvSpPr txBox="1"/>
          <p:nvPr/>
        </p:nvSpPr>
        <p:spPr>
          <a:xfrm>
            <a:off x="699054" y="1124117"/>
            <a:ext cx="1112834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800" dirty="0"/>
              <a:t>수상작 </a:t>
            </a:r>
            <a:r>
              <a:rPr lang="en-US" altLang="ko-KR" sz="2800" dirty="0"/>
              <a:t>#2 MZ </a:t>
            </a:r>
            <a:r>
              <a:rPr lang="ko-KR" altLang="en-US" sz="2800" dirty="0"/>
              <a:t>세대를 위한 자동화 뉴스 웹툰 서비스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6C9051-DB66-10D0-71C1-B8ED556D94AB}"/>
              </a:ext>
            </a:extLst>
          </p:cNvPr>
          <p:cNvSpPr txBox="1"/>
          <p:nvPr/>
        </p:nvSpPr>
        <p:spPr>
          <a:xfrm>
            <a:off x="5338902" y="567001"/>
            <a:ext cx="151419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algn="ctr"/>
            <a:r>
              <a:rPr lang="ko-KR" altLang="en-US" dirty="0">
                <a:latin typeface="페이퍼로지 5 Medium" pitchFamily="2" charset="-127"/>
                <a:ea typeface="페이퍼로지 5 Medium" pitchFamily="2" charset="-127"/>
              </a:rPr>
              <a:t>목차제목을 적어주세요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F7D23E-B3C5-4B6D-8290-D939C021E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54" y="1700617"/>
            <a:ext cx="5443947" cy="47366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A8E7A44-8E8E-4620-A751-23D2AE84E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457" y="1778101"/>
            <a:ext cx="5214394" cy="458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96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39CC7F2-3EF2-92D3-40E4-9D8ADFE6F6DF}"/>
              </a:ext>
            </a:extLst>
          </p:cNvPr>
          <p:cNvSpPr/>
          <p:nvPr/>
        </p:nvSpPr>
        <p:spPr>
          <a:xfrm>
            <a:off x="6146157" y="1700617"/>
            <a:ext cx="5346789" cy="47366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F9A4E-8A56-BE5A-ACE3-A7883115F71E}"/>
              </a:ext>
            </a:extLst>
          </p:cNvPr>
          <p:cNvSpPr txBox="1"/>
          <p:nvPr/>
        </p:nvSpPr>
        <p:spPr>
          <a:xfrm>
            <a:off x="699054" y="1124117"/>
            <a:ext cx="1112834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800" dirty="0"/>
              <a:t>수상작 </a:t>
            </a:r>
            <a:r>
              <a:rPr lang="en-US" altLang="ko-KR" sz="2800" dirty="0"/>
              <a:t>#3 </a:t>
            </a:r>
            <a:r>
              <a:rPr lang="ko-KR" altLang="en-US" sz="2800" dirty="0" err="1"/>
              <a:t>게이미피케이션</a:t>
            </a:r>
            <a:r>
              <a:rPr lang="ko-KR" altLang="en-US" sz="2800" dirty="0"/>
              <a:t> 기반 뉴스 큐레이션 서비스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6C9051-DB66-10D0-71C1-B8ED556D94AB}"/>
              </a:ext>
            </a:extLst>
          </p:cNvPr>
          <p:cNvSpPr txBox="1"/>
          <p:nvPr/>
        </p:nvSpPr>
        <p:spPr>
          <a:xfrm>
            <a:off x="5338902" y="567001"/>
            <a:ext cx="151419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algn="ctr"/>
            <a:r>
              <a:rPr lang="ko-KR" altLang="en-US" dirty="0">
                <a:latin typeface="페이퍼로지 5 Medium" pitchFamily="2" charset="-127"/>
                <a:ea typeface="페이퍼로지 5 Medium" pitchFamily="2" charset="-127"/>
              </a:rPr>
              <a:t>목차제목을 적어주세요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AF5D7E-EDEC-4D4A-8DBE-6FCD24A45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77" y="1756217"/>
            <a:ext cx="5195963" cy="46810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CEBE73B-DCD6-4021-A5FD-73D068822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392" y="1799863"/>
            <a:ext cx="5156521" cy="456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104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39CC7F2-3EF2-92D3-40E4-9D8ADFE6F6DF}"/>
              </a:ext>
            </a:extLst>
          </p:cNvPr>
          <p:cNvSpPr/>
          <p:nvPr/>
        </p:nvSpPr>
        <p:spPr>
          <a:xfrm>
            <a:off x="6146157" y="1700617"/>
            <a:ext cx="5346789" cy="47366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F9A4E-8A56-BE5A-ACE3-A7883115F71E}"/>
              </a:ext>
            </a:extLst>
          </p:cNvPr>
          <p:cNvSpPr txBox="1"/>
          <p:nvPr/>
        </p:nvSpPr>
        <p:spPr>
          <a:xfrm>
            <a:off x="699054" y="1124117"/>
            <a:ext cx="1112834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800" dirty="0"/>
              <a:t>수상작 </a:t>
            </a:r>
            <a:r>
              <a:rPr lang="en-US" altLang="ko-KR" sz="2800" dirty="0"/>
              <a:t>#4 </a:t>
            </a:r>
            <a:r>
              <a:rPr lang="ko-KR" altLang="en-US" sz="2800" dirty="0"/>
              <a:t>시니어 대상 의료정보 제공 음성 </a:t>
            </a:r>
            <a:r>
              <a:rPr lang="en-US" altLang="ko-KR" sz="2800" dirty="0"/>
              <a:t>AI </a:t>
            </a:r>
            <a:r>
              <a:rPr lang="ko-KR" altLang="en-US" sz="2800" dirty="0" err="1"/>
              <a:t>챗봇</a:t>
            </a:r>
            <a:r>
              <a:rPr lang="ko-KR" altLang="en-US" sz="28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6C9051-DB66-10D0-71C1-B8ED556D94AB}"/>
              </a:ext>
            </a:extLst>
          </p:cNvPr>
          <p:cNvSpPr txBox="1"/>
          <p:nvPr/>
        </p:nvSpPr>
        <p:spPr>
          <a:xfrm>
            <a:off x="5338902" y="567001"/>
            <a:ext cx="151419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algn="ctr"/>
            <a:r>
              <a:rPr lang="ko-KR" altLang="en-US" dirty="0">
                <a:latin typeface="페이퍼로지 5 Medium" pitchFamily="2" charset="-127"/>
                <a:ea typeface="페이퍼로지 5 Medium" pitchFamily="2" charset="-127"/>
              </a:rPr>
              <a:t>목차제목을 적어주세요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BB24F0-0C47-4300-BF46-3FD2EDB77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03" y="1700617"/>
            <a:ext cx="5345779" cy="47812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4E1B6F3-5686-4E02-A671-7E75E7573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393" y="1753565"/>
            <a:ext cx="5197032" cy="460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12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39CC7F2-3EF2-92D3-40E4-9D8ADFE6F6DF}"/>
              </a:ext>
            </a:extLst>
          </p:cNvPr>
          <p:cNvSpPr/>
          <p:nvPr/>
        </p:nvSpPr>
        <p:spPr>
          <a:xfrm>
            <a:off x="6146157" y="1700617"/>
            <a:ext cx="5346789" cy="47366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F9A4E-8A56-BE5A-ACE3-A7883115F71E}"/>
              </a:ext>
            </a:extLst>
          </p:cNvPr>
          <p:cNvSpPr txBox="1"/>
          <p:nvPr/>
        </p:nvSpPr>
        <p:spPr>
          <a:xfrm>
            <a:off x="699054" y="1124117"/>
            <a:ext cx="1112834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800" dirty="0"/>
              <a:t>수상작 </a:t>
            </a:r>
            <a:r>
              <a:rPr lang="en-US" altLang="ko-KR" sz="2800" dirty="0"/>
              <a:t>#5 </a:t>
            </a:r>
            <a:r>
              <a:rPr lang="ko-KR" altLang="en-US" sz="2800" dirty="0"/>
              <a:t>전자금융사기 예방 뉴스 큐레이터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6C9051-DB66-10D0-71C1-B8ED556D94AB}"/>
              </a:ext>
            </a:extLst>
          </p:cNvPr>
          <p:cNvSpPr txBox="1"/>
          <p:nvPr/>
        </p:nvSpPr>
        <p:spPr>
          <a:xfrm>
            <a:off x="5338902" y="567001"/>
            <a:ext cx="151419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algn="ctr"/>
            <a:r>
              <a:rPr lang="ko-KR" altLang="en-US" dirty="0">
                <a:latin typeface="페이퍼로지 5 Medium" pitchFamily="2" charset="-127"/>
                <a:ea typeface="페이퍼로지 5 Medium" pitchFamily="2" charset="-127"/>
              </a:rPr>
              <a:t>목차제목을 적어주세요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BDEE95-8669-4A25-A6C7-A881FD381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48" y="1700617"/>
            <a:ext cx="5183830" cy="46943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FB2C451-EE38-46DD-85A5-11B619047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818" y="1770927"/>
            <a:ext cx="5220182" cy="462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263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39CC7F2-3EF2-92D3-40E4-9D8ADFE6F6DF}"/>
              </a:ext>
            </a:extLst>
          </p:cNvPr>
          <p:cNvSpPr/>
          <p:nvPr/>
        </p:nvSpPr>
        <p:spPr>
          <a:xfrm>
            <a:off x="6146157" y="1700617"/>
            <a:ext cx="5346789" cy="47366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F9A4E-8A56-BE5A-ACE3-A7883115F71E}"/>
              </a:ext>
            </a:extLst>
          </p:cNvPr>
          <p:cNvSpPr txBox="1"/>
          <p:nvPr/>
        </p:nvSpPr>
        <p:spPr>
          <a:xfrm>
            <a:off x="699054" y="1124117"/>
            <a:ext cx="1112834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800" dirty="0"/>
              <a:t>수상작 </a:t>
            </a:r>
            <a:r>
              <a:rPr lang="en-US" altLang="ko-KR" sz="2800" dirty="0"/>
              <a:t>#6 </a:t>
            </a:r>
            <a:r>
              <a:rPr lang="ko-KR" altLang="en-US" sz="2800" dirty="0"/>
              <a:t>인구 문제에 대한 통찰력 있는 시각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6C9051-DB66-10D0-71C1-B8ED556D94AB}"/>
              </a:ext>
            </a:extLst>
          </p:cNvPr>
          <p:cNvSpPr txBox="1"/>
          <p:nvPr/>
        </p:nvSpPr>
        <p:spPr>
          <a:xfrm>
            <a:off x="5338902" y="567001"/>
            <a:ext cx="151419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algn="ctr"/>
            <a:r>
              <a:rPr lang="ko-KR" altLang="en-US" dirty="0">
                <a:latin typeface="페이퍼로지 5 Medium" pitchFamily="2" charset="-127"/>
                <a:ea typeface="페이퍼로지 5 Medium" pitchFamily="2" charset="-127"/>
              </a:rPr>
              <a:t>목차제목을 적어주세요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967CD2-0EEE-410D-9B3B-4FE4BFF66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01" y="1657350"/>
            <a:ext cx="5205263" cy="47366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2C1053F-FA42-4827-8C32-B67DBC01A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25" y="1805650"/>
            <a:ext cx="5120476" cy="454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15308"/>
      </p:ext>
    </p:extLst>
  </p:cSld>
  <p:clrMapOvr>
    <a:masterClrMapping/>
  </p:clrMapOvr>
</p:sld>
</file>

<file path=ppt/theme/theme1.xml><?xml version="1.0" encoding="utf-8"?>
<a:theme xmlns:a="http://schemas.openxmlformats.org/drawingml/2006/main" name="미스터 피피티 02">
  <a:themeElements>
    <a:clrScheme name="미스터 피피티 02_BLUE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F2F2F2"/>
      </a:accent1>
      <a:accent2>
        <a:srgbClr val="262626"/>
      </a:accent2>
      <a:accent3>
        <a:srgbClr val="2269F7"/>
      </a:accent3>
      <a:accent4>
        <a:srgbClr val="FFFF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Custom 2">
      <a:majorFont>
        <a:latin typeface="페이퍼로지 8 ExtraBold"/>
        <a:ea typeface="페이퍼로지 8 ExtraBold"/>
        <a:cs typeface=""/>
      </a:majorFont>
      <a:minorFont>
        <a:latin typeface="페이퍼로지 5 Medium"/>
        <a:ea typeface="페이퍼로지 5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19864610C2B54F8DD4AFFAA1623265" ma:contentTypeVersion="13" ma:contentTypeDescription="Create a new document." ma:contentTypeScope="" ma:versionID="db848a5ac448044515dc56f938f1e24c">
  <xsd:schema xmlns:xsd="http://www.w3.org/2001/XMLSchema" xmlns:xs="http://www.w3.org/2001/XMLSchema" xmlns:p="http://schemas.microsoft.com/office/2006/metadata/properties" xmlns:ns2="6f8b04b1-2182-4f7d-b6e2-c184ae7aedc5" xmlns:ns3="a284b5e2-a014-447d-bef5-fb0af5b3093c" targetNamespace="http://schemas.microsoft.com/office/2006/metadata/properties" ma:root="true" ma:fieldsID="1b527c1c27f0d6a8c013b20b71fe9cd4" ns2:_="" ns3:_="">
    <xsd:import namespace="6f8b04b1-2182-4f7d-b6e2-c184ae7aedc5"/>
    <xsd:import namespace="a284b5e2-a014-447d-bef5-fb0af5b3093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8b04b1-2182-4f7d-b6e2-c184ae7aed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65b57115-79e1-4167-a855-12fb57de073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84b5e2-a014-447d-bef5-fb0af5b3093c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e51992a4-bb2e-4226-9593-a15e9231b038}" ma:internalName="TaxCatchAll" ma:showField="CatchAllData" ma:web="a284b5e2-a014-447d-bef5-fb0af5b3093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f8b04b1-2182-4f7d-b6e2-c184ae7aedc5">
      <Terms xmlns="http://schemas.microsoft.com/office/infopath/2007/PartnerControls"/>
    </lcf76f155ced4ddcb4097134ff3c332f>
    <TaxCatchAll xmlns="a284b5e2-a014-447d-bef5-fb0af5b3093c" xsi:nil="true"/>
  </documentManagement>
</p:properties>
</file>

<file path=customXml/itemProps1.xml><?xml version="1.0" encoding="utf-8"?>
<ds:datastoreItem xmlns:ds="http://schemas.openxmlformats.org/officeDocument/2006/customXml" ds:itemID="{8C22972E-59A3-4ACA-A673-06B7243729F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2DFA7FF-257F-4F45-BFCF-D118D3F53E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f8b04b1-2182-4f7d-b6e2-c184ae7aedc5"/>
    <ds:schemaRef ds:uri="a284b5e2-a014-447d-bef5-fb0af5b3093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0E6E852-E6C2-4635-9FF8-8B56A82A391F}">
  <ds:schemaRefs>
    <ds:schemaRef ds:uri="http://schemas.microsoft.com/office/2006/metadata/properties"/>
    <ds:schemaRef ds:uri="http://schemas.microsoft.com/office/infopath/2007/PartnerControls"/>
    <ds:schemaRef ds:uri="6f8b04b1-2182-4f7d-b6e2-c184ae7aedc5"/>
    <ds:schemaRef ds:uri="a284b5e2-a014-447d-bef5-fb0af5b3093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14795</TotalTime>
  <Words>205</Words>
  <Application>Microsoft Office PowerPoint</Application>
  <PresentationFormat>와이드스크린</PresentationFormat>
  <Paragraphs>56</Paragraphs>
  <Slides>10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Wingdings</vt:lpstr>
      <vt:lpstr>맑은 고딕</vt:lpstr>
      <vt:lpstr>페이퍼로지 8 ExtraBold</vt:lpstr>
      <vt:lpstr>페이퍼로지 5 Medium</vt:lpstr>
      <vt:lpstr>Arial</vt:lpstr>
      <vt:lpstr>미스터 피피티 02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정태원</dc:creator>
  <cp:lastModifiedBy>오인택</cp:lastModifiedBy>
  <cp:revision>24</cp:revision>
  <dcterms:created xsi:type="dcterms:W3CDTF">2024-10-15T02:27:49Z</dcterms:created>
  <dcterms:modified xsi:type="dcterms:W3CDTF">2025-03-05T07:05:25Z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0x0101009919864610C2B54F8DD4AFFAA1623265</vt:lpwstr>
  </property>
  <property fmtid="{D5CDD505-2E9C-101B-9397-08002B2CF9AE}" pid="3" name="MediaServiceImageTags">
    <vt:lpwstr/>
  </property>
</Properties>
</file>